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0160000" cy="7620000"/>
  <p:notesSz cx="6858000" cy="9144000"/>
  <p:embeddedFontLst>
    <p:embeddedFont>
      <p:font typeface="Calibri" pitchFamily="34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0ED93-EBE1-48CA-9D5E-3831B87E3BD7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7B882-7AE4-4D87-B33F-22BB8F6331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0ED93-EBE1-48CA-9D5E-3831B87E3BD7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7B882-7AE4-4D87-B33F-22BB8F6331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0ED93-EBE1-48CA-9D5E-3831B87E3BD7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7B882-7AE4-4D87-B33F-22BB8F6331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0ED93-EBE1-48CA-9D5E-3831B87E3BD7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7B882-7AE4-4D87-B33F-22BB8F6331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0ED93-EBE1-48CA-9D5E-3831B87E3BD7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7B882-7AE4-4D87-B33F-22BB8F6331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0ED93-EBE1-48CA-9D5E-3831B87E3BD7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7B882-7AE4-4D87-B33F-22BB8F6331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0ED93-EBE1-48CA-9D5E-3831B87E3BD7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7B882-7AE4-4D87-B33F-22BB8F6331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0ED93-EBE1-48CA-9D5E-3831B87E3BD7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7B882-7AE4-4D87-B33F-22BB8F6331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0ED93-EBE1-48CA-9D5E-3831B87E3BD7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7B882-7AE4-4D87-B33F-22BB8F6331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0ED93-EBE1-48CA-9D5E-3831B87E3BD7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7B882-7AE4-4D87-B33F-22BB8F6331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90ED93-EBE1-48CA-9D5E-3831B87E3BD7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27B882-7AE4-4D87-B33F-22BB8F6331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90ED93-EBE1-48CA-9D5E-3831B87E3BD7}" type="datetimeFigureOut">
              <a:rPr lang="en-US" smtClean="0"/>
              <a:t>2/26/2015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27B882-7AE4-4D87-B33F-22BB8F6331F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2074198" y="1257892"/>
            <a:ext cx="5316742" cy="1884602"/>
            <a:chOff x="2074198" y="1257892"/>
            <a:chExt cx="5316742" cy="1884602"/>
          </a:xfrm>
        </p:grpSpPr>
        <p:sp>
          <p:nvSpPr>
            <p:cNvPr id="2" name="Freeform 1"/>
            <p:cNvSpPr/>
            <p:nvPr/>
          </p:nvSpPr>
          <p:spPr>
            <a:xfrm>
              <a:off x="2074198" y="1257892"/>
              <a:ext cx="586854" cy="1237266"/>
            </a:xfrm>
            <a:custGeom>
              <a:avLst/>
              <a:gdLst/>
              <a:ahLst/>
              <a:cxnLst/>
              <a:rect l="0" t="0" r="0" b="0"/>
              <a:pathLst>
                <a:path w="586854" h="1237266">
                  <a:moveTo>
                    <a:pt x="515746" y="0"/>
                  </a:moveTo>
                  <a:lnTo>
                    <a:pt x="456153" y="49498"/>
                  </a:lnTo>
                  <a:lnTo>
                    <a:pt x="412665" y="104062"/>
                  </a:lnTo>
                  <a:lnTo>
                    <a:pt x="375656" y="157766"/>
                  </a:lnTo>
                  <a:lnTo>
                    <a:pt x="334720" y="210548"/>
                  </a:lnTo>
                  <a:lnTo>
                    <a:pt x="301480" y="261085"/>
                  </a:lnTo>
                  <a:lnTo>
                    <a:pt x="257636" y="324486"/>
                  </a:lnTo>
                  <a:lnTo>
                    <a:pt x="221046" y="383763"/>
                  </a:lnTo>
                  <a:lnTo>
                    <a:pt x="186956" y="444866"/>
                  </a:lnTo>
                  <a:lnTo>
                    <a:pt x="160184" y="495630"/>
                  </a:lnTo>
                  <a:lnTo>
                    <a:pt x="134314" y="547716"/>
                  </a:lnTo>
                  <a:lnTo>
                    <a:pt x="107541" y="600194"/>
                  </a:lnTo>
                  <a:lnTo>
                    <a:pt x="84791" y="652787"/>
                  </a:lnTo>
                  <a:lnTo>
                    <a:pt x="63232" y="705415"/>
                  </a:lnTo>
                  <a:lnTo>
                    <a:pt x="45146" y="758053"/>
                  </a:lnTo>
                  <a:lnTo>
                    <a:pt x="29258" y="810695"/>
                  </a:lnTo>
                  <a:lnTo>
                    <a:pt x="12853" y="860217"/>
                  </a:lnTo>
                  <a:lnTo>
                    <a:pt x="3703" y="907646"/>
                  </a:lnTo>
                  <a:lnTo>
                    <a:pt x="611" y="970485"/>
                  </a:lnTo>
                  <a:lnTo>
                    <a:pt x="0" y="1027958"/>
                  </a:lnTo>
                  <a:lnTo>
                    <a:pt x="2999" y="1084371"/>
                  </a:lnTo>
                  <a:lnTo>
                    <a:pt x="14510" y="1134985"/>
                  </a:lnTo>
                  <a:lnTo>
                    <a:pt x="55243" y="1196589"/>
                  </a:lnTo>
                  <a:lnTo>
                    <a:pt x="96071" y="1225161"/>
                  </a:lnTo>
                  <a:lnTo>
                    <a:pt x="145213" y="1237265"/>
                  </a:lnTo>
                  <a:lnTo>
                    <a:pt x="196818" y="1235263"/>
                  </a:lnTo>
                  <a:lnTo>
                    <a:pt x="249847" y="1224106"/>
                  </a:lnTo>
                  <a:lnTo>
                    <a:pt x="294117" y="1207517"/>
                  </a:lnTo>
                  <a:lnTo>
                    <a:pt x="347220" y="1175253"/>
                  </a:lnTo>
                  <a:lnTo>
                    <a:pt x="410455" y="1126295"/>
                  </a:lnTo>
                  <a:lnTo>
                    <a:pt x="457514" y="1082784"/>
                  </a:lnTo>
                  <a:lnTo>
                    <a:pt x="501525" y="1021119"/>
                  </a:lnTo>
                  <a:lnTo>
                    <a:pt x="543806" y="958080"/>
                  </a:lnTo>
                  <a:lnTo>
                    <a:pt x="571281" y="894921"/>
                  </a:lnTo>
                  <a:lnTo>
                    <a:pt x="584644" y="849298"/>
                  </a:lnTo>
                  <a:lnTo>
                    <a:pt x="586853" y="797176"/>
                  </a:lnTo>
                  <a:lnTo>
                    <a:pt x="579449" y="744168"/>
                  </a:lnTo>
                  <a:lnTo>
                    <a:pt x="561787" y="693756"/>
                  </a:lnTo>
                  <a:lnTo>
                    <a:pt x="544397" y="667475"/>
                  </a:lnTo>
                  <a:lnTo>
                    <a:pt x="509287" y="638537"/>
                  </a:lnTo>
                  <a:lnTo>
                    <a:pt x="469249" y="620734"/>
                  </a:lnTo>
                  <a:lnTo>
                    <a:pt x="416571" y="619229"/>
                  </a:lnTo>
                  <a:lnTo>
                    <a:pt x="361105" y="630371"/>
                  </a:lnTo>
                  <a:lnTo>
                    <a:pt x="305609" y="660534"/>
                  </a:lnTo>
                  <a:lnTo>
                    <a:pt x="251108" y="707554"/>
                  </a:lnTo>
                  <a:lnTo>
                    <a:pt x="194827" y="768768"/>
                  </a:lnTo>
                  <a:lnTo>
                    <a:pt x="158035" y="829581"/>
                  </a:lnTo>
                  <a:lnTo>
                    <a:pt x="122716" y="885277"/>
                  </a:lnTo>
                  <a:lnTo>
                    <a:pt x="87592" y="946063"/>
                  </a:lnTo>
                  <a:lnTo>
                    <a:pt x="63946" y="1000009"/>
                  </a:lnTo>
                  <a:lnTo>
                    <a:pt x="45164" y="1062335"/>
                  </a:lnTo>
                  <a:lnTo>
                    <a:pt x="41964" y="1073907"/>
                  </a:lnTo>
                </a:path>
              </a:pathLst>
            </a:custGeom>
            <a:ln w="38100" cap="flat" cmpd="sng" algn="ctr">
              <a:solidFill>
                <a:srgbClr val="C0C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716286" y="2416026"/>
              <a:ext cx="10530" cy="42116"/>
            </a:xfrm>
            <a:custGeom>
              <a:avLst/>
              <a:gdLst/>
              <a:ahLst/>
              <a:cxnLst/>
              <a:rect l="0" t="0" r="0" b="0"/>
              <a:pathLst>
                <a:path w="10530" h="42116">
                  <a:moveTo>
                    <a:pt x="10529" y="0"/>
                  </a:move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C0C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042670" y="1352648"/>
              <a:ext cx="63172" cy="1094965"/>
            </a:xfrm>
            <a:custGeom>
              <a:avLst/>
              <a:gdLst/>
              <a:ahLst/>
              <a:cxnLst/>
              <a:rect l="0" t="0" r="0" b="0"/>
              <a:pathLst>
                <a:path w="63172" h="1094965">
                  <a:moveTo>
                    <a:pt x="0" y="0"/>
                  </a:moveTo>
                  <a:lnTo>
                    <a:pt x="0" y="52051"/>
                  </a:lnTo>
                  <a:lnTo>
                    <a:pt x="0" y="101990"/>
                  </a:lnTo>
                  <a:lnTo>
                    <a:pt x="2339" y="133067"/>
                  </a:lnTo>
                  <a:lnTo>
                    <a:pt x="14471" y="182277"/>
                  </a:lnTo>
                  <a:lnTo>
                    <a:pt x="19105" y="229353"/>
                  </a:lnTo>
                  <a:lnTo>
                    <a:pt x="20478" y="286715"/>
                  </a:lnTo>
                  <a:lnTo>
                    <a:pt x="22055" y="348166"/>
                  </a:lnTo>
                  <a:lnTo>
                    <a:pt x="28241" y="410826"/>
                  </a:lnTo>
                  <a:lnTo>
                    <a:pt x="30594" y="473846"/>
                  </a:lnTo>
                  <a:lnTo>
                    <a:pt x="32461" y="536973"/>
                  </a:lnTo>
                  <a:lnTo>
                    <a:pt x="37044" y="579076"/>
                  </a:lnTo>
                  <a:lnTo>
                    <a:pt x="39860" y="624305"/>
                  </a:lnTo>
                  <a:lnTo>
                    <a:pt x="41112" y="670533"/>
                  </a:lnTo>
                  <a:lnTo>
                    <a:pt x="41668" y="714475"/>
                  </a:lnTo>
                  <a:lnTo>
                    <a:pt x="45035" y="757402"/>
                  </a:lnTo>
                  <a:lnTo>
                    <a:pt x="49261" y="799877"/>
                  </a:lnTo>
                  <a:lnTo>
                    <a:pt x="51640" y="863251"/>
                  </a:lnTo>
                  <a:lnTo>
                    <a:pt x="52345" y="924143"/>
                  </a:lnTo>
                  <a:lnTo>
                    <a:pt x="53724" y="972861"/>
                  </a:lnTo>
                  <a:lnTo>
                    <a:pt x="60958" y="1034363"/>
                  </a:lnTo>
                  <a:lnTo>
                    <a:pt x="63171" y="1094964"/>
                  </a:lnTo>
                </a:path>
              </a:pathLst>
            </a:custGeom>
            <a:ln w="38100" cap="flat" cmpd="sng" algn="ctr">
              <a:solidFill>
                <a:srgbClr val="C0C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421695" y="1363177"/>
              <a:ext cx="42115" cy="1052850"/>
            </a:xfrm>
            <a:custGeom>
              <a:avLst/>
              <a:gdLst/>
              <a:ahLst/>
              <a:cxnLst/>
              <a:rect l="0" t="0" r="0" b="0"/>
              <a:pathLst>
                <a:path w="42115" h="1052850">
                  <a:moveTo>
                    <a:pt x="0" y="0"/>
                  </a:moveTo>
                  <a:lnTo>
                    <a:pt x="0" y="45537"/>
                  </a:lnTo>
                  <a:lnTo>
                    <a:pt x="0" y="90038"/>
                  </a:lnTo>
                  <a:lnTo>
                    <a:pt x="0" y="150940"/>
                  </a:lnTo>
                  <a:lnTo>
                    <a:pt x="0" y="206030"/>
                  </a:lnTo>
                  <a:lnTo>
                    <a:pt x="0" y="264987"/>
                  </a:lnTo>
                  <a:lnTo>
                    <a:pt x="5589" y="326909"/>
                  </a:lnTo>
                  <a:lnTo>
                    <a:pt x="8334" y="371850"/>
                  </a:lnTo>
                  <a:lnTo>
                    <a:pt x="9553" y="417951"/>
                  </a:lnTo>
                  <a:lnTo>
                    <a:pt x="10095" y="461836"/>
                  </a:lnTo>
                  <a:lnTo>
                    <a:pt x="13455" y="504738"/>
                  </a:lnTo>
                  <a:lnTo>
                    <a:pt x="17679" y="548372"/>
                  </a:lnTo>
                  <a:lnTo>
                    <a:pt x="19556" y="595060"/>
                  </a:lnTo>
                  <a:lnTo>
                    <a:pt x="20390" y="639988"/>
                  </a:lnTo>
                  <a:lnTo>
                    <a:pt x="21931" y="684522"/>
                  </a:lnTo>
                  <a:lnTo>
                    <a:pt x="26515" y="731611"/>
                  </a:lnTo>
                  <a:lnTo>
                    <a:pt x="29332" y="776716"/>
                  </a:lnTo>
                  <a:lnTo>
                    <a:pt x="30584" y="820159"/>
                  </a:lnTo>
                  <a:lnTo>
                    <a:pt x="31289" y="882909"/>
                  </a:lnTo>
                  <a:lnTo>
                    <a:pt x="31498" y="937896"/>
                  </a:lnTo>
                  <a:lnTo>
                    <a:pt x="32729" y="985514"/>
                  </a:lnTo>
                  <a:lnTo>
                    <a:pt x="39914" y="1037815"/>
                  </a:lnTo>
                  <a:lnTo>
                    <a:pt x="42114" y="1052849"/>
                  </a:lnTo>
                </a:path>
              </a:pathLst>
            </a:custGeom>
            <a:ln w="38100" cap="flat" cmpd="sng" algn="ctr">
              <a:solidFill>
                <a:srgbClr val="C0C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748079" y="1879073"/>
              <a:ext cx="284270" cy="31587"/>
            </a:xfrm>
            <a:custGeom>
              <a:avLst/>
              <a:gdLst/>
              <a:ahLst/>
              <a:cxnLst/>
              <a:rect l="0" t="0" r="0" b="0"/>
              <a:pathLst>
                <a:path w="284270" h="31587">
                  <a:moveTo>
                    <a:pt x="284269" y="0"/>
                  </a:moveTo>
                  <a:lnTo>
                    <a:pt x="232219" y="3120"/>
                  </a:lnTo>
                  <a:lnTo>
                    <a:pt x="179160" y="8333"/>
                  </a:lnTo>
                  <a:lnTo>
                    <a:pt x="126394" y="12998"/>
                  </a:lnTo>
                  <a:lnTo>
                    <a:pt x="73715" y="21789"/>
                  </a:lnTo>
                  <a:lnTo>
                    <a:pt x="30420" y="2868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C0C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313651" y="1358228"/>
              <a:ext cx="674305" cy="930942"/>
            </a:xfrm>
            <a:custGeom>
              <a:avLst/>
              <a:gdLst/>
              <a:ahLst/>
              <a:cxnLst/>
              <a:rect l="0" t="0" r="0" b="0"/>
              <a:pathLst>
                <a:path w="674305" h="930942">
                  <a:moveTo>
                    <a:pt x="529392" y="89177"/>
                  </a:moveTo>
                  <a:lnTo>
                    <a:pt x="477834" y="47194"/>
                  </a:lnTo>
                  <a:lnTo>
                    <a:pt x="424250" y="23438"/>
                  </a:lnTo>
                  <a:lnTo>
                    <a:pt x="368363" y="8192"/>
                  </a:lnTo>
                  <a:lnTo>
                    <a:pt x="314700" y="0"/>
                  </a:lnTo>
                  <a:lnTo>
                    <a:pt x="255530" y="3928"/>
                  </a:lnTo>
                  <a:lnTo>
                    <a:pt x="196473" y="13875"/>
                  </a:lnTo>
                  <a:lnTo>
                    <a:pt x="142706" y="37604"/>
                  </a:lnTo>
                  <a:lnTo>
                    <a:pt x="87572" y="72940"/>
                  </a:lnTo>
                  <a:lnTo>
                    <a:pt x="58061" y="101133"/>
                  </a:lnTo>
                  <a:lnTo>
                    <a:pt x="21129" y="155766"/>
                  </a:lnTo>
                  <a:lnTo>
                    <a:pt x="0" y="205440"/>
                  </a:lnTo>
                  <a:lnTo>
                    <a:pt x="268" y="247888"/>
                  </a:lnTo>
                  <a:lnTo>
                    <a:pt x="18935" y="291920"/>
                  </a:lnTo>
                  <a:lnTo>
                    <a:pt x="46692" y="329013"/>
                  </a:lnTo>
                  <a:lnTo>
                    <a:pt x="94749" y="363413"/>
                  </a:lnTo>
                  <a:lnTo>
                    <a:pt x="145489" y="382686"/>
                  </a:lnTo>
                  <a:lnTo>
                    <a:pt x="194154" y="391002"/>
                  </a:lnTo>
                  <a:lnTo>
                    <a:pt x="251857" y="396585"/>
                  </a:lnTo>
                  <a:lnTo>
                    <a:pt x="296079" y="402447"/>
                  </a:lnTo>
                  <a:lnTo>
                    <a:pt x="358097" y="412325"/>
                  </a:lnTo>
                  <a:lnTo>
                    <a:pt x="419040" y="426143"/>
                  </a:lnTo>
                  <a:lnTo>
                    <a:pt x="476082" y="444813"/>
                  </a:lnTo>
                  <a:lnTo>
                    <a:pt x="529304" y="475839"/>
                  </a:lnTo>
                  <a:lnTo>
                    <a:pt x="570319" y="504589"/>
                  </a:lnTo>
                  <a:lnTo>
                    <a:pt x="623873" y="565435"/>
                  </a:lnTo>
                  <a:lnTo>
                    <a:pt x="646581" y="605562"/>
                  </a:lnTo>
                  <a:lnTo>
                    <a:pt x="668397" y="662925"/>
                  </a:lnTo>
                  <a:lnTo>
                    <a:pt x="674304" y="708652"/>
                  </a:lnTo>
                  <a:lnTo>
                    <a:pt x="673714" y="762105"/>
                  </a:lnTo>
                  <a:lnTo>
                    <a:pt x="650620" y="819626"/>
                  </a:lnTo>
                  <a:lnTo>
                    <a:pt x="618199" y="869852"/>
                  </a:lnTo>
                  <a:lnTo>
                    <a:pt x="600447" y="883800"/>
                  </a:lnTo>
                  <a:lnTo>
                    <a:pt x="548930" y="913396"/>
                  </a:lnTo>
                  <a:lnTo>
                    <a:pt x="506845" y="925585"/>
                  </a:lnTo>
                  <a:lnTo>
                    <a:pt x="447582" y="929717"/>
                  </a:lnTo>
                  <a:lnTo>
                    <a:pt x="398827" y="930941"/>
                  </a:lnTo>
                  <a:lnTo>
                    <a:pt x="340431" y="928235"/>
                  </a:lnTo>
                  <a:lnTo>
                    <a:pt x="283836" y="916782"/>
                  </a:lnTo>
                  <a:lnTo>
                    <a:pt x="227597" y="903255"/>
                  </a:lnTo>
                  <a:lnTo>
                    <a:pt x="174547" y="886198"/>
                  </a:lnTo>
                  <a:lnTo>
                    <a:pt x="119192" y="861069"/>
                  </a:lnTo>
                  <a:lnTo>
                    <a:pt x="59155" y="824676"/>
                  </a:lnTo>
                  <a:lnTo>
                    <a:pt x="45081" y="815643"/>
                  </a:lnTo>
                </a:path>
              </a:pathLst>
            </a:custGeom>
            <a:ln w="38100" cap="flat" cmpd="sng" algn="ctr">
              <a:solidFill>
                <a:srgbClr val="C0C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064141" y="1973830"/>
              <a:ext cx="147400" cy="252685"/>
            </a:xfrm>
            <a:custGeom>
              <a:avLst/>
              <a:gdLst/>
              <a:ahLst/>
              <a:cxnLst/>
              <a:rect l="0" t="0" r="0" b="0"/>
              <a:pathLst>
                <a:path w="147400" h="252685">
                  <a:moveTo>
                    <a:pt x="0" y="0"/>
                  </a:moveTo>
                  <a:lnTo>
                    <a:pt x="20244" y="55141"/>
                  </a:lnTo>
                  <a:lnTo>
                    <a:pt x="44664" y="114756"/>
                  </a:lnTo>
                  <a:lnTo>
                    <a:pt x="84781" y="176722"/>
                  </a:lnTo>
                  <a:lnTo>
                    <a:pt x="122443" y="234650"/>
                  </a:lnTo>
                  <a:lnTo>
                    <a:pt x="133578" y="244669"/>
                  </a:lnTo>
                  <a:lnTo>
                    <a:pt x="147399" y="252684"/>
                  </a:lnTo>
                </a:path>
              </a:pathLst>
            </a:custGeom>
            <a:ln w="38100" cap="flat" cmpd="sng" algn="ctr">
              <a:solidFill>
                <a:srgbClr val="C0C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043084" y="1910659"/>
              <a:ext cx="315856" cy="894923"/>
            </a:xfrm>
            <a:custGeom>
              <a:avLst/>
              <a:gdLst/>
              <a:ahLst/>
              <a:cxnLst/>
              <a:rect l="0" t="0" r="0" b="0"/>
              <a:pathLst>
                <a:path w="315856" h="894923">
                  <a:moveTo>
                    <a:pt x="315855" y="0"/>
                  </a:moveTo>
                  <a:lnTo>
                    <a:pt x="288344" y="63427"/>
                  </a:lnTo>
                  <a:lnTo>
                    <a:pt x="264717" y="121436"/>
                  </a:lnTo>
                  <a:lnTo>
                    <a:pt x="238250" y="183128"/>
                  </a:lnTo>
                  <a:lnTo>
                    <a:pt x="210492" y="244707"/>
                  </a:lnTo>
                  <a:lnTo>
                    <a:pt x="186370" y="295554"/>
                  </a:lnTo>
                  <a:lnTo>
                    <a:pt x="160116" y="350784"/>
                  </a:lnTo>
                  <a:lnTo>
                    <a:pt x="137519" y="408482"/>
                  </a:lnTo>
                  <a:lnTo>
                    <a:pt x="116006" y="462623"/>
                  </a:lnTo>
                  <a:lnTo>
                    <a:pt x="94814" y="518829"/>
                  </a:lnTo>
                  <a:lnTo>
                    <a:pt x="73717" y="576816"/>
                  </a:lnTo>
                  <a:lnTo>
                    <a:pt x="55767" y="631043"/>
                  </a:lnTo>
                  <a:lnTo>
                    <a:pt x="39920" y="684154"/>
                  </a:lnTo>
                  <a:lnTo>
                    <a:pt x="23527" y="736936"/>
                  </a:lnTo>
                  <a:lnTo>
                    <a:pt x="14380" y="786500"/>
                  </a:lnTo>
                  <a:lnTo>
                    <a:pt x="5700" y="839580"/>
                  </a:lnTo>
                  <a:lnTo>
                    <a:pt x="0" y="894922"/>
                  </a:lnTo>
                </a:path>
              </a:pathLst>
            </a:custGeom>
            <a:ln w="38100" cap="flat" cmpd="sng" algn="ctr">
              <a:solidFill>
                <a:srgbClr val="C0C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358939" y="2021502"/>
              <a:ext cx="389556" cy="331354"/>
            </a:xfrm>
            <a:custGeom>
              <a:avLst/>
              <a:gdLst/>
              <a:ahLst/>
              <a:cxnLst/>
              <a:rect l="0" t="0" r="0" b="0"/>
              <a:pathLst>
                <a:path w="389556" h="331354">
                  <a:moveTo>
                    <a:pt x="0" y="68141"/>
                  </a:moveTo>
                  <a:lnTo>
                    <a:pt x="0" y="120192"/>
                  </a:lnTo>
                  <a:lnTo>
                    <a:pt x="5589" y="179678"/>
                  </a:lnTo>
                  <a:lnTo>
                    <a:pt x="9553" y="242035"/>
                  </a:lnTo>
                  <a:lnTo>
                    <a:pt x="13455" y="304438"/>
                  </a:lnTo>
                  <a:lnTo>
                    <a:pt x="16509" y="321731"/>
                  </a:lnTo>
                  <a:lnTo>
                    <a:pt x="15685" y="321429"/>
                  </a:lnTo>
                  <a:lnTo>
                    <a:pt x="13966" y="317718"/>
                  </a:lnTo>
                  <a:lnTo>
                    <a:pt x="12377" y="268565"/>
                  </a:lnTo>
                  <a:lnTo>
                    <a:pt x="17965" y="212534"/>
                  </a:lnTo>
                  <a:lnTo>
                    <a:pt x="21311" y="154988"/>
                  </a:lnTo>
                  <a:lnTo>
                    <a:pt x="32329" y="99204"/>
                  </a:lnTo>
                  <a:lnTo>
                    <a:pt x="51359" y="43471"/>
                  </a:lnTo>
                  <a:lnTo>
                    <a:pt x="67280" y="24811"/>
                  </a:lnTo>
                  <a:lnTo>
                    <a:pt x="76439" y="18198"/>
                  </a:lnTo>
                  <a:lnTo>
                    <a:pt x="86055" y="14958"/>
                  </a:lnTo>
                  <a:lnTo>
                    <a:pt x="106097" y="14479"/>
                  </a:lnTo>
                  <a:lnTo>
                    <a:pt x="115185" y="18328"/>
                  </a:lnTo>
                  <a:lnTo>
                    <a:pt x="131522" y="31964"/>
                  </a:lnTo>
                  <a:lnTo>
                    <a:pt x="159904" y="84955"/>
                  </a:lnTo>
                  <a:lnTo>
                    <a:pt x="177988" y="138576"/>
                  </a:lnTo>
                  <a:lnTo>
                    <a:pt x="186098" y="175578"/>
                  </a:lnTo>
                  <a:lnTo>
                    <a:pt x="189063" y="234541"/>
                  </a:lnTo>
                  <a:lnTo>
                    <a:pt x="190643" y="175797"/>
                  </a:lnTo>
                  <a:lnTo>
                    <a:pt x="197907" y="126426"/>
                  </a:lnTo>
                  <a:lnTo>
                    <a:pt x="208638" y="75922"/>
                  </a:lnTo>
                  <a:lnTo>
                    <a:pt x="227285" y="33142"/>
                  </a:lnTo>
                  <a:lnTo>
                    <a:pt x="244905" y="13202"/>
                  </a:lnTo>
                  <a:lnTo>
                    <a:pt x="267554" y="2779"/>
                  </a:lnTo>
                  <a:lnTo>
                    <a:pt x="280145" y="0"/>
                  </a:lnTo>
                  <a:lnTo>
                    <a:pt x="303493" y="3151"/>
                  </a:lnTo>
                  <a:lnTo>
                    <a:pt x="314633" y="7267"/>
                  </a:lnTo>
                  <a:lnTo>
                    <a:pt x="347078" y="35417"/>
                  </a:lnTo>
                  <a:lnTo>
                    <a:pt x="372672" y="92916"/>
                  </a:lnTo>
                  <a:lnTo>
                    <a:pt x="385873" y="146735"/>
                  </a:lnTo>
                  <a:lnTo>
                    <a:pt x="388464" y="195933"/>
                  </a:lnTo>
                  <a:lnTo>
                    <a:pt x="389231" y="247555"/>
                  </a:lnTo>
                  <a:lnTo>
                    <a:pt x="389458" y="293656"/>
                  </a:lnTo>
                  <a:lnTo>
                    <a:pt x="389555" y="331353"/>
                  </a:lnTo>
                </a:path>
              </a:pathLst>
            </a:custGeom>
            <a:ln w="38100" cap="flat" cmpd="sng" algn="ctr">
              <a:solidFill>
                <a:srgbClr val="C0C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843250" y="1997904"/>
              <a:ext cx="368498" cy="386538"/>
            </a:xfrm>
            <a:custGeom>
              <a:avLst/>
              <a:gdLst/>
              <a:ahLst/>
              <a:cxnLst/>
              <a:rect l="0" t="0" r="0" b="0"/>
              <a:pathLst>
                <a:path w="368498" h="386538">
                  <a:moveTo>
                    <a:pt x="0" y="28568"/>
                  </a:moveTo>
                  <a:lnTo>
                    <a:pt x="5589" y="90661"/>
                  </a:lnTo>
                  <a:lnTo>
                    <a:pt x="9065" y="139773"/>
                  </a:lnTo>
                  <a:lnTo>
                    <a:pt x="12998" y="181718"/>
                  </a:lnTo>
                  <a:lnTo>
                    <a:pt x="18669" y="245131"/>
                  </a:lnTo>
                  <a:lnTo>
                    <a:pt x="26175" y="307782"/>
                  </a:lnTo>
                  <a:lnTo>
                    <a:pt x="30517" y="351830"/>
                  </a:lnTo>
                  <a:lnTo>
                    <a:pt x="30099" y="330890"/>
                  </a:lnTo>
                  <a:lnTo>
                    <a:pt x="23190" y="278709"/>
                  </a:lnTo>
                  <a:lnTo>
                    <a:pt x="21689" y="217328"/>
                  </a:lnTo>
                  <a:lnTo>
                    <a:pt x="21244" y="157806"/>
                  </a:lnTo>
                  <a:lnTo>
                    <a:pt x="26683" y="96471"/>
                  </a:lnTo>
                  <a:lnTo>
                    <a:pt x="40192" y="43324"/>
                  </a:lnTo>
                  <a:lnTo>
                    <a:pt x="51398" y="19918"/>
                  </a:lnTo>
                  <a:lnTo>
                    <a:pt x="60002" y="13443"/>
                  </a:lnTo>
                  <a:lnTo>
                    <a:pt x="82039" y="9368"/>
                  </a:lnTo>
                  <a:lnTo>
                    <a:pt x="92128" y="12258"/>
                  </a:lnTo>
                  <a:lnTo>
                    <a:pt x="109576" y="24829"/>
                  </a:lnTo>
                  <a:lnTo>
                    <a:pt x="126963" y="51637"/>
                  </a:lnTo>
                  <a:lnTo>
                    <a:pt x="142149" y="101712"/>
                  </a:lnTo>
                  <a:lnTo>
                    <a:pt x="149481" y="160476"/>
                  </a:lnTo>
                  <a:lnTo>
                    <a:pt x="153004" y="185460"/>
                  </a:lnTo>
                  <a:lnTo>
                    <a:pt x="150750" y="217644"/>
                  </a:lnTo>
                  <a:lnTo>
                    <a:pt x="151972" y="217790"/>
                  </a:lnTo>
                  <a:lnTo>
                    <a:pt x="153957" y="214377"/>
                  </a:lnTo>
                  <a:lnTo>
                    <a:pt x="163168" y="155124"/>
                  </a:lnTo>
                  <a:lnTo>
                    <a:pt x="175817" y="97197"/>
                  </a:lnTo>
                  <a:lnTo>
                    <a:pt x="192700" y="42601"/>
                  </a:lnTo>
                  <a:lnTo>
                    <a:pt x="206137" y="20767"/>
                  </a:lnTo>
                  <a:lnTo>
                    <a:pt x="223807" y="3264"/>
                  </a:lnTo>
                  <a:lnTo>
                    <a:pt x="234603" y="0"/>
                  </a:lnTo>
                  <a:lnTo>
                    <a:pt x="259076" y="2613"/>
                  </a:lnTo>
                  <a:lnTo>
                    <a:pt x="282431" y="17812"/>
                  </a:lnTo>
                  <a:lnTo>
                    <a:pt x="303339" y="41335"/>
                  </a:lnTo>
                  <a:lnTo>
                    <a:pt x="327095" y="88633"/>
                  </a:lnTo>
                  <a:lnTo>
                    <a:pt x="342062" y="144241"/>
                  </a:lnTo>
                  <a:lnTo>
                    <a:pt x="352736" y="193733"/>
                  </a:lnTo>
                  <a:lnTo>
                    <a:pt x="357588" y="249471"/>
                  </a:lnTo>
                  <a:lnTo>
                    <a:pt x="365996" y="311413"/>
                  </a:lnTo>
                  <a:lnTo>
                    <a:pt x="367756" y="351410"/>
                  </a:lnTo>
                  <a:lnTo>
                    <a:pt x="368497" y="386537"/>
                  </a:lnTo>
                </a:path>
              </a:pathLst>
            </a:custGeom>
            <a:ln w="38100" cap="flat" cmpd="sng" algn="ctr">
              <a:solidFill>
                <a:srgbClr val="C0C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237009" y="2044603"/>
              <a:ext cx="248481" cy="336330"/>
            </a:xfrm>
            <a:custGeom>
              <a:avLst/>
              <a:gdLst/>
              <a:ahLst/>
              <a:cxnLst/>
              <a:rect l="0" t="0" r="0" b="0"/>
              <a:pathLst>
                <a:path w="248481" h="336330">
                  <a:moveTo>
                    <a:pt x="27381" y="160854"/>
                  </a:moveTo>
                  <a:lnTo>
                    <a:pt x="64859" y="152520"/>
                  </a:lnTo>
                  <a:lnTo>
                    <a:pt x="122697" y="143378"/>
                  </a:lnTo>
                  <a:lnTo>
                    <a:pt x="160778" y="138518"/>
                  </a:lnTo>
                  <a:lnTo>
                    <a:pt x="216436" y="110628"/>
                  </a:lnTo>
                  <a:lnTo>
                    <a:pt x="231508" y="94078"/>
                  </a:lnTo>
                  <a:lnTo>
                    <a:pt x="237165" y="84751"/>
                  </a:lnTo>
                  <a:lnTo>
                    <a:pt x="240331" y="61909"/>
                  </a:lnTo>
                  <a:lnTo>
                    <a:pt x="236669" y="38500"/>
                  </a:lnTo>
                  <a:lnTo>
                    <a:pt x="227242" y="20296"/>
                  </a:lnTo>
                  <a:lnTo>
                    <a:pt x="209015" y="7527"/>
                  </a:lnTo>
                  <a:lnTo>
                    <a:pt x="197603" y="2484"/>
                  </a:lnTo>
                  <a:lnTo>
                    <a:pt x="172445" y="0"/>
                  </a:lnTo>
                  <a:lnTo>
                    <a:pt x="118167" y="7937"/>
                  </a:lnTo>
                  <a:lnTo>
                    <a:pt x="76377" y="22998"/>
                  </a:lnTo>
                  <a:lnTo>
                    <a:pt x="54616" y="38753"/>
                  </a:lnTo>
                  <a:lnTo>
                    <a:pt x="29211" y="70473"/>
                  </a:lnTo>
                  <a:lnTo>
                    <a:pt x="9986" y="112627"/>
                  </a:lnTo>
                  <a:lnTo>
                    <a:pt x="0" y="162162"/>
                  </a:lnTo>
                  <a:lnTo>
                    <a:pt x="4" y="195360"/>
                  </a:lnTo>
                  <a:lnTo>
                    <a:pt x="15950" y="254801"/>
                  </a:lnTo>
                  <a:lnTo>
                    <a:pt x="25810" y="282156"/>
                  </a:lnTo>
                  <a:lnTo>
                    <a:pt x="41891" y="306013"/>
                  </a:lnTo>
                  <a:lnTo>
                    <a:pt x="63855" y="322075"/>
                  </a:lnTo>
                  <a:lnTo>
                    <a:pt x="89215" y="331943"/>
                  </a:lnTo>
                  <a:lnTo>
                    <a:pt x="129800" y="336329"/>
                  </a:lnTo>
                  <a:lnTo>
                    <a:pt x="170291" y="329570"/>
                  </a:lnTo>
                  <a:lnTo>
                    <a:pt x="226831" y="300343"/>
                  </a:lnTo>
                  <a:lnTo>
                    <a:pt x="238858" y="289920"/>
                  </a:lnTo>
                  <a:lnTo>
                    <a:pt x="248480" y="276667"/>
                  </a:lnTo>
                </a:path>
              </a:pathLst>
            </a:custGeom>
            <a:ln w="38100" cap="flat" cmpd="sng" algn="ctr">
              <a:solidFill>
                <a:srgbClr val="C0C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580244" y="1563218"/>
              <a:ext cx="42115" cy="894924"/>
            </a:xfrm>
            <a:custGeom>
              <a:avLst/>
              <a:gdLst/>
              <a:ahLst/>
              <a:cxnLst/>
              <a:rect l="0" t="0" r="0" b="0"/>
              <a:pathLst>
                <a:path w="42115" h="894924">
                  <a:moveTo>
                    <a:pt x="0" y="0"/>
                  </a:moveTo>
                  <a:lnTo>
                    <a:pt x="0" y="49263"/>
                  </a:lnTo>
                  <a:lnTo>
                    <a:pt x="0" y="100514"/>
                  </a:lnTo>
                  <a:lnTo>
                    <a:pt x="1171" y="159634"/>
                  </a:lnTo>
                  <a:lnTo>
                    <a:pt x="8406" y="222774"/>
                  </a:lnTo>
                  <a:lnTo>
                    <a:pt x="14655" y="269026"/>
                  </a:lnTo>
                  <a:lnTo>
                    <a:pt x="18212" y="313760"/>
                  </a:lnTo>
                  <a:lnTo>
                    <a:pt x="20963" y="358208"/>
                  </a:lnTo>
                  <a:lnTo>
                    <a:pt x="26085" y="405258"/>
                  </a:lnTo>
                  <a:lnTo>
                    <a:pt x="29141" y="453466"/>
                  </a:lnTo>
                  <a:lnTo>
                    <a:pt x="30499" y="501018"/>
                  </a:lnTo>
                  <a:lnTo>
                    <a:pt x="31103" y="545549"/>
                  </a:lnTo>
                  <a:lnTo>
                    <a:pt x="31372" y="591856"/>
                  </a:lnTo>
                  <a:lnTo>
                    <a:pt x="31491" y="637394"/>
                  </a:lnTo>
                  <a:lnTo>
                    <a:pt x="31558" y="695915"/>
                  </a:lnTo>
                  <a:lnTo>
                    <a:pt x="32747" y="749130"/>
                  </a:lnTo>
                  <a:lnTo>
                    <a:pt x="38820" y="797392"/>
                  </a:lnTo>
                  <a:lnTo>
                    <a:pt x="41139" y="850427"/>
                  </a:lnTo>
                  <a:lnTo>
                    <a:pt x="42114" y="894923"/>
                  </a:lnTo>
                </a:path>
              </a:pathLst>
            </a:custGeom>
            <a:ln w="38100" cap="flat" cmpd="sng" algn="ctr">
              <a:solidFill>
                <a:srgbClr val="C0C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253861" y="1912854"/>
              <a:ext cx="589598" cy="8334"/>
            </a:xfrm>
            <a:custGeom>
              <a:avLst/>
              <a:gdLst/>
              <a:ahLst/>
              <a:cxnLst/>
              <a:rect l="0" t="0" r="0" b="0"/>
              <a:pathLst>
                <a:path w="589598" h="8334">
                  <a:moveTo>
                    <a:pt x="589597" y="8333"/>
                  </a:moveTo>
                  <a:lnTo>
                    <a:pt x="532332" y="5214"/>
                  </a:lnTo>
                  <a:lnTo>
                    <a:pt x="476703" y="0"/>
                  </a:lnTo>
                  <a:lnTo>
                    <a:pt x="417716" y="1575"/>
                  </a:lnTo>
                  <a:lnTo>
                    <a:pt x="355864" y="6998"/>
                  </a:lnTo>
                  <a:lnTo>
                    <a:pt x="298585" y="8070"/>
                  </a:lnTo>
                  <a:lnTo>
                    <a:pt x="239091" y="8281"/>
                  </a:lnTo>
                  <a:lnTo>
                    <a:pt x="176949" y="8323"/>
                  </a:lnTo>
                  <a:lnTo>
                    <a:pt x="117031" y="8330"/>
                  </a:lnTo>
                  <a:lnTo>
                    <a:pt x="64182" y="8332"/>
                  </a:lnTo>
                  <a:lnTo>
                    <a:pt x="36714" y="8333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C0C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769758" y="1976807"/>
              <a:ext cx="252685" cy="397473"/>
            </a:xfrm>
            <a:custGeom>
              <a:avLst/>
              <a:gdLst/>
              <a:ahLst/>
              <a:cxnLst/>
              <a:rect l="0" t="0" r="0" b="0"/>
              <a:pathLst>
                <a:path w="252685" h="397473">
                  <a:moveTo>
                    <a:pt x="0" y="133893"/>
                  </a:moveTo>
                  <a:lnTo>
                    <a:pt x="11452" y="185943"/>
                  </a:lnTo>
                  <a:lnTo>
                    <a:pt x="24749" y="245430"/>
                  </a:lnTo>
                  <a:lnTo>
                    <a:pt x="42137" y="301786"/>
                  </a:lnTo>
                  <a:lnTo>
                    <a:pt x="61745" y="355530"/>
                  </a:lnTo>
                  <a:lnTo>
                    <a:pt x="81336" y="394146"/>
                  </a:lnTo>
                  <a:lnTo>
                    <a:pt x="84639" y="397472"/>
                  </a:lnTo>
                  <a:lnTo>
                    <a:pt x="85673" y="395010"/>
                  </a:lnTo>
                  <a:lnTo>
                    <a:pt x="82530" y="378627"/>
                  </a:lnTo>
                  <a:lnTo>
                    <a:pt x="68777" y="334178"/>
                  </a:lnTo>
                  <a:lnTo>
                    <a:pt x="56773" y="274865"/>
                  </a:lnTo>
                  <a:lnTo>
                    <a:pt x="42237" y="211652"/>
                  </a:lnTo>
                  <a:lnTo>
                    <a:pt x="34741" y="159273"/>
                  </a:lnTo>
                  <a:lnTo>
                    <a:pt x="35640" y="110997"/>
                  </a:lnTo>
                  <a:lnTo>
                    <a:pt x="46435" y="65888"/>
                  </a:lnTo>
                  <a:lnTo>
                    <a:pt x="59242" y="42837"/>
                  </a:lnTo>
                  <a:lnTo>
                    <a:pt x="86183" y="17876"/>
                  </a:lnTo>
                  <a:lnTo>
                    <a:pt x="106154" y="7071"/>
                  </a:lnTo>
                  <a:lnTo>
                    <a:pt x="142717" y="0"/>
                  </a:lnTo>
                  <a:lnTo>
                    <a:pt x="195824" y="6016"/>
                  </a:lnTo>
                  <a:lnTo>
                    <a:pt x="235084" y="18470"/>
                  </a:lnTo>
                  <a:lnTo>
                    <a:pt x="252684" y="28608"/>
                  </a:lnTo>
                </a:path>
              </a:pathLst>
            </a:custGeom>
            <a:ln w="38100" cap="flat" cmpd="sng" algn="ctr">
              <a:solidFill>
                <a:srgbClr val="C0C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096142" y="2089643"/>
              <a:ext cx="136871" cy="273742"/>
            </a:xfrm>
            <a:custGeom>
              <a:avLst/>
              <a:gdLst/>
              <a:ahLst/>
              <a:cxnLst/>
              <a:rect l="0" t="0" r="0" b="0"/>
              <a:pathLst>
                <a:path w="136871" h="273742">
                  <a:moveTo>
                    <a:pt x="0" y="0"/>
                  </a:moveTo>
                  <a:lnTo>
                    <a:pt x="14572" y="48931"/>
                  </a:lnTo>
                  <a:lnTo>
                    <a:pt x="32783" y="96776"/>
                  </a:lnTo>
                  <a:lnTo>
                    <a:pt x="59897" y="154167"/>
                  </a:lnTo>
                  <a:lnTo>
                    <a:pt x="94788" y="215289"/>
                  </a:lnTo>
                  <a:lnTo>
                    <a:pt x="136870" y="273741"/>
                  </a:lnTo>
                </a:path>
              </a:pathLst>
            </a:custGeom>
            <a:ln w="38100" cap="flat" cmpd="sng" algn="ctr">
              <a:solidFill>
                <a:srgbClr val="C0C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990857" y="2037001"/>
              <a:ext cx="400083" cy="1105493"/>
            </a:xfrm>
            <a:custGeom>
              <a:avLst/>
              <a:gdLst/>
              <a:ahLst/>
              <a:cxnLst/>
              <a:rect l="0" t="0" r="0" b="0"/>
              <a:pathLst>
                <a:path w="400083" h="1105493">
                  <a:moveTo>
                    <a:pt x="400082" y="0"/>
                  </a:moveTo>
                  <a:lnTo>
                    <a:pt x="374057" y="48930"/>
                  </a:lnTo>
                  <a:lnTo>
                    <a:pt x="341520" y="102472"/>
                  </a:lnTo>
                  <a:lnTo>
                    <a:pt x="302351" y="157557"/>
                  </a:lnTo>
                  <a:lnTo>
                    <a:pt x="275978" y="195642"/>
                  </a:lnTo>
                  <a:lnTo>
                    <a:pt x="240517" y="255324"/>
                  </a:lnTo>
                  <a:lnTo>
                    <a:pt x="215673" y="303639"/>
                  </a:lnTo>
                  <a:lnTo>
                    <a:pt x="187906" y="354999"/>
                  </a:lnTo>
                  <a:lnTo>
                    <a:pt x="163041" y="412851"/>
                  </a:lnTo>
                  <a:lnTo>
                    <a:pt x="140854" y="474446"/>
                  </a:lnTo>
                  <a:lnTo>
                    <a:pt x="119464" y="537150"/>
                  </a:lnTo>
                  <a:lnTo>
                    <a:pt x="105347" y="582274"/>
                  </a:lnTo>
                  <a:lnTo>
                    <a:pt x="91275" y="628455"/>
                  </a:lnTo>
                  <a:lnTo>
                    <a:pt x="77221" y="672377"/>
                  </a:lnTo>
                  <a:lnTo>
                    <a:pt x="66295" y="718414"/>
                  </a:lnTo>
                  <a:lnTo>
                    <a:pt x="56370" y="766171"/>
                  </a:lnTo>
                  <a:lnTo>
                    <a:pt x="44160" y="814693"/>
                  </a:lnTo>
                  <a:lnTo>
                    <a:pt x="34055" y="863554"/>
                  </a:lnTo>
                  <a:lnTo>
                    <a:pt x="25663" y="912566"/>
                  </a:lnTo>
                  <a:lnTo>
                    <a:pt x="18035" y="961645"/>
                  </a:lnTo>
                  <a:lnTo>
                    <a:pt x="10745" y="1007635"/>
                  </a:lnTo>
                  <a:lnTo>
                    <a:pt x="3184" y="1063629"/>
                  </a:lnTo>
                  <a:lnTo>
                    <a:pt x="0" y="1105492"/>
                  </a:lnTo>
                </a:path>
              </a:pathLst>
            </a:custGeom>
            <a:ln w="38100" cap="flat" cmpd="sng" algn="ctr">
              <a:solidFill>
                <a:srgbClr val="C0C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195842" y="248075"/>
            <a:ext cx="3731288" cy="688962"/>
            <a:chOff x="195842" y="248075"/>
            <a:chExt cx="3731288" cy="688962"/>
          </a:xfrm>
        </p:grpSpPr>
        <p:sp>
          <p:nvSpPr>
            <p:cNvPr id="2" name="Freeform 1"/>
            <p:cNvSpPr/>
            <p:nvPr/>
          </p:nvSpPr>
          <p:spPr>
            <a:xfrm>
              <a:off x="195842" y="248075"/>
              <a:ext cx="262808" cy="421031"/>
            </a:xfrm>
            <a:custGeom>
              <a:avLst/>
              <a:gdLst/>
              <a:ahLst/>
              <a:cxnLst/>
              <a:rect l="0" t="0" r="0" b="0"/>
              <a:pathLst>
                <a:path w="262808" h="421031">
                  <a:moveTo>
                    <a:pt x="204240" y="4608"/>
                  </a:moveTo>
                  <a:lnTo>
                    <a:pt x="195439" y="1809"/>
                  </a:lnTo>
                  <a:lnTo>
                    <a:pt x="187092" y="307"/>
                  </a:lnTo>
                  <a:lnTo>
                    <a:pt x="178394" y="0"/>
                  </a:lnTo>
                  <a:lnTo>
                    <a:pt x="169273" y="680"/>
                  </a:lnTo>
                  <a:lnTo>
                    <a:pt x="159778" y="2147"/>
                  </a:lnTo>
                  <a:lnTo>
                    <a:pt x="149986" y="4216"/>
                  </a:lnTo>
                  <a:lnTo>
                    <a:pt x="139972" y="6726"/>
                  </a:lnTo>
                  <a:lnTo>
                    <a:pt x="129798" y="9549"/>
                  </a:lnTo>
                  <a:lnTo>
                    <a:pt x="119512" y="12591"/>
                  </a:lnTo>
                  <a:lnTo>
                    <a:pt x="109147" y="15784"/>
                  </a:lnTo>
                  <a:lnTo>
                    <a:pt x="98730" y="19080"/>
                  </a:lnTo>
                  <a:lnTo>
                    <a:pt x="88276" y="22451"/>
                  </a:lnTo>
                  <a:lnTo>
                    <a:pt x="77797" y="26037"/>
                  </a:lnTo>
                  <a:lnTo>
                    <a:pt x="67302" y="30130"/>
                  </a:lnTo>
                  <a:lnTo>
                    <a:pt x="56801" y="34850"/>
                  </a:lnTo>
                  <a:lnTo>
                    <a:pt x="46460" y="40156"/>
                  </a:lnTo>
                  <a:lnTo>
                    <a:pt x="36590" y="45943"/>
                  </a:lnTo>
                  <a:lnTo>
                    <a:pt x="27331" y="52105"/>
                  </a:lnTo>
                  <a:lnTo>
                    <a:pt x="18978" y="58870"/>
                  </a:lnTo>
                  <a:lnTo>
                    <a:pt x="12045" y="66775"/>
                  </a:lnTo>
                  <a:lnTo>
                    <a:pt x="6686" y="76016"/>
                  </a:lnTo>
                  <a:lnTo>
                    <a:pt x="2901" y="86325"/>
                  </a:lnTo>
                  <a:lnTo>
                    <a:pt x="719" y="97161"/>
                  </a:lnTo>
                  <a:lnTo>
                    <a:pt x="0" y="108144"/>
                  </a:lnTo>
                  <a:lnTo>
                    <a:pt x="803" y="118772"/>
                  </a:lnTo>
                  <a:lnTo>
                    <a:pt x="3461" y="128368"/>
                  </a:lnTo>
                  <a:lnTo>
                    <a:pt x="7993" y="136663"/>
                  </a:lnTo>
                  <a:lnTo>
                    <a:pt x="14306" y="143569"/>
                  </a:lnTo>
                  <a:lnTo>
                    <a:pt x="22363" y="148999"/>
                  </a:lnTo>
                  <a:lnTo>
                    <a:pt x="31969" y="153061"/>
                  </a:lnTo>
                  <a:lnTo>
                    <a:pt x="42824" y="155996"/>
                  </a:lnTo>
                  <a:lnTo>
                    <a:pt x="54627" y="158065"/>
                  </a:lnTo>
                  <a:lnTo>
                    <a:pt x="67114" y="159505"/>
                  </a:lnTo>
                  <a:lnTo>
                    <a:pt x="79920" y="160663"/>
                  </a:lnTo>
                  <a:lnTo>
                    <a:pt x="92590" y="161982"/>
                  </a:lnTo>
                  <a:lnTo>
                    <a:pt x="104888" y="163688"/>
                  </a:lnTo>
                  <a:lnTo>
                    <a:pt x="116773" y="165819"/>
                  </a:lnTo>
                  <a:lnTo>
                    <a:pt x="128294" y="168321"/>
                  </a:lnTo>
                  <a:lnTo>
                    <a:pt x="139524" y="171120"/>
                  </a:lnTo>
                  <a:lnTo>
                    <a:pt x="150372" y="174303"/>
                  </a:lnTo>
                  <a:lnTo>
                    <a:pt x="160592" y="178118"/>
                  </a:lnTo>
                  <a:lnTo>
                    <a:pt x="170098" y="182646"/>
                  </a:lnTo>
                  <a:lnTo>
                    <a:pt x="178958" y="187822"/>
                  </a:lnTo>
                  <a:lnTo>
                    <a:pt x="187296" y="193521"/>
                  </a:lnTo>
                  <a:lnTo>
                    <a:pt x="195239" y="199615"/>
                  </a:lnTo>
                  <a:lnTo>
                    <a:pt x="202897" y="205994"/>
                  </a:lnTo>
                  <a:lnTo>
                    <a:pt x="210353" y="212576"/>
                  </a:lnTo>
                  <a:lnTo>
                    <a:pt x="217664" y="219302"/>
                  </a:lnTo>
                  <a:lnTo>
                    <a:pt x="224711" y="226294"/>
                  </a:lnTo>
                  <a:lnTo>
                    <a:pt x="231217" y="233826"/>
                  </a:lnTo>
                  <a:lnTo>
                    <a:pt x="237073" y="242007"/>
                  </a:lnTo>
                  <a:lnTo>
                    <a:pt x="242328" y="250791"/>
                  </a:lnTo>
                  <a:lnTo>
                    <a:pt x="247091" y="260066"/>
                  </a:lnTo>
                  <a:lnTo>
                    <a:pt x="251476" y="269723"/>
                  </a:lnTo>
                  <a:lnTo>
                    <a:pt x="255422" y="279987"/>
                  </a:lnTo>
                  <a:lnTo>
                    <a:pt x="258701" y="291395"/>
                  </a:lnTo>
                  <a:lnTo>
                    <a:pt x="261231" y="304138"/>
                  </a:lnTo>
                  <a:lnTo>
                    <a:pt x="262761" y="317780"/>
                  </a:lnTo>
                  <a:lnTo>
                    <a:pt x="262807" y="331476"/>
                  </a:lnTo>
                  <a:lnTo>
                    <a:pt x="261240" y="344719"/>
                  </a:lnTo>
                  <a:lnTo>
                    <a:pt x="258239" y="357202"/>
                  </a:lnTo>
                  <a:lnTo>
                    <a:pt x="254089" y="368659"/>
                  </a:lnTo>
                  <a:lnTo>
                    <a:pt x="249074" y="379060"/>
                  </a:lnTo>
                  <a:lnTo>
                    <a:pt x="243268" y="388383"/>
                  </a:lnTo>
                  <a:lnTo>
                    <a:pt x="236548" y="396514"/>
                  </a:lnTo>
                  <a:lnTo>
                    <a:pt x="228910" y="403503"/>
                  </a:lnTo>
                  <a:lnTo>
                    <a:pt x="220154" y="409369"/>
                  </a:lnTo>
                  <a:lnTo>
                    <a:pt x="209834" y="414020"/>
                  </a:lnTo>
                  <a:lnTo>
                    <a:pt x="197853" y="417516"/>
                  </a:lnTo>
                  <a:lnTo>
                    <a:pt x="184569" y="419883"/>
                  </a:lnTo>
                  <a:lnTo>
                    <a:pt x="170588" y="421030"/>
                  </a:lnTo>
                  <a:lnTo>
                    <a:pt x="156340" y="421025"/>
                  </a:lnTo>
                  <a:lnTo>
                    <a:pt x="142199" y="420056"/>
                  </a:lnTo>
                  <a:lnTo>
                    <a:pt x="128558" y="418344"/>
                  </a:lnTo>
                  <a:lnTo>
                    <a:pt x="115572" y="416087"/>
                  </a:lnTo>
                  <a:lnTo>
                    <a:pt x="103082" y="413598"/>
                  </a:lnTo>
                  <a:lnTo>
                    <a:pt x="89179" y="411052"/>
                  </a:lnTo>
                  <a:lnTo>
                    <a:pt x="69291" y="408229"/>
                  </a:lnTo>
                  <a:lnTo>
                    <a:pt x="35784" y="404691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47481" y="536953"/>
              <a:ext cx="42115" cy="105286"/>
            </a:xfrm>
            <a:custGeom>
              <a:avLst/>
              <a:gdLst/>
              <a:ahLst/>
              <a:cxnLst/>
              <a:rect l="0" t="0" r="0" b="0"/>
              <a:pathLst>
                <a:path w="42115" h="105286">
                  <a:moveTo>
                    <a:pt x="0" y="0"/>
                  </a:moveTo>
                  <a:lnTo>
                    <a:pt x="2934" y="14535"/>
                  </a:lnTo>
                  <a:lnTo>
                    <a:pt x="5716" y="27166"/>
                  </a:lnTo>
                  <a:lnTo>
                    <a:pt x="8621" y="39066"/>
                  </a:lnTo>
                  <a:lnTo>
                    <a:pt x="11834" y="50375"/>
                  </a:lnTo>
                  <a:lnTo>
                    <a:pt x="15647" y="60919"/>
                  </a:lnTo>
                  <a:lnTo>
                    <a:pt x="20155" y="70643"/>
                  </a:lnTo>
                  <a:lnTo>
                    <a:pt x="24993" y="79343"/>
                  </a:lnTo>
                  <a:lnTo>
                    <a:pt x="29908" y="87440"/>
                  </a:lnTo>
                  <a:lnTo>
                    <a:pt x="35332" y="95643"/>
                  </a:lnTo>
                  <a:lnTo>
                    <a:pt x="42114" y="105285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47481" y="505367"/>
              <a:ext cx="157929" cy="431670"/>
            </a:xfrm>
            <a:custGeom>
              <a:avLst/>
              <a:gdLst/>
              <a:ahLst/>
              <a:cxnLst/>
              <a:rect l="0" t="0" r="0" b="0"/>
              <a:pathLst>
                <a:path w="157929" h="431670">
                  <a:moveTo>
                    <a:pt x="157928" y="0"/>
                  </a:moveTo>
                  <a:lnTo>
                    <a:pt x="149194" y="11736"/>
                  </a:lnTo>
                  <a:lnTo>
                    <a:pt x="141487" y="22864"/>
                  </a:lnTo>
                  <a:lnTo>
                    <a:pt x="134085" y="34463"/>
                  </a:lnTo>
                  <a:lnTo>
                    <a:pt x="126824" y="46624"/>
                  </a:lnTo>
                  <a:lnTo>
                    <a:pt x="119645" y="59284"/>
                  </a:lnTo>
                  <a:lnTo>
                    <a:pt x="112520" y="72345"/>
                  </a:lnTo>
                  <a:lnTo>
                    <a:pt x="105429" y="85869"/>
                  </a:lnTo>
                  <a:lnTo>
                    <a:pt x="98363" y="100083"/>
                  </a:lnTo>
                  <a:lnTo>
                    <a:pt x="91312" y="115047"/>
                  </a:lnTo>
                  <a:lnTo>
                    <a:pt x="84271" y="130518"/>
                  </a:lnTo>
                  <a:lnTo>
                    <a:pt x="77238" y="146057"/>
                  </a:lnTo>
                  <a:lnTo>
                    <a:pt x="70209" y="161398"/>
                  </a:lnTo>
                  <a:lnTo>
                    <a:pt x="63184" y="176462"/>
                  </a:lnTo>
                  <a:lnTo>
                    <a:pt x="56161" y="191263"/>
                  </a:lnTo>
                  <a:lnTo>
                    <a:pt x="49144" y="205845"/>
                  </a:lnTo>
                  <a:lnTo>
                    <a:pt x="42296" y="220095"/>
                  </a:lnTo>
                  <a:lnTo>
                    <a:pt x="35924" y="233751"/>
                  </a:lnTo>
                  <a:lnTo>
                    <a:pt x="30157" y="246722"/>
                  </a:lnTo>
                  <a:lnTo>
                    <a:pt x="24963" y="259231"/>
                  </a:lnTo>
                  <a:lnTo>
                    <a:pt x="20240" y="271705"/>
                  </a:lnTo>
                  <a:lnTo>
                    <a:pt x="15882" y="284401"/>
                  </a:lnTo>
                  <a:lnTo>
                    <a:pt x="11954" y="297557"/>
                  </a:lnTo>
                  <a:lnTo>
                    <a:pt x="8687" y="311461"/>
                  </a:lnTo>
                  <a:lnTo>
                    <a:pt x="6155" y="326186"/>
                  </a:lnTo>
                  <a:lnTo>
                    <a:pt x="4285" y="341483"/>
                  </a:lnTo>
                  <a:lnTo>
                    <a:pt x="2947" y="356898"/>
                  </a:lnTo>
                  <a:lnTo>
                    <a:pt x="2009" y="372134"/>
                  </a:lnTo>
                  <a:lnTo>
                    <a:pt x="1360" y="386498"/>
                  </a:lnTo>
                  <a:lnTo>
                    <a:pt x="846" y="400226"/>
                  </a:lnTo>
                  <a:lnTo>
                    <a:pt x="419" y="414521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36994" y="553671"/>
              <a:ext cx="217213" cy="141210"/>
            </a:xfrm>
            <a:custGeom>
              <a:avLst/>
              <a:gdLst/>
              <a:ahLst/>
              <a:cxnLst/>
              <a:rect l="0" t="0" r="0" b="0"/>
              <a:pathLst>
                <a:path w="217213" h="141210">
                  <a:moveTo>
                    <a:pt x="0" y="25396"/>
                  </a:moveTo>
                  <a:lnTo>
                    <a:pt x="0" y="37131"/>
                  </a:lnTo>
                  <a:lnTo>
                    <a:pt x="0" y="48260"/>
                  </a:lnTo>
                  <a:lnTo>
                    <a:pt x="5" y="59854"/>
                  </a:lnTo>
                  <a:lnTo>
                    <a:pt x="178" y="71842"/>
                  </a:lnTo>
                  <a:lnTo>
                    <a:pt x="826" y="83854"/>
                  </a:lnTo>
                  <a:lnTo>
                    <a:pt x="2082" y="95588"/>
                  </a:lnTo>
                  <a:lnTo>
                    <a:pt x="3990" y="104551"/>
                  </a:lnTo>
                  <a:lnTo>
                    <a:pt x="6119" y="107299"/>
                  </a:lnTo>
                  <a:lnTo>
                    <a:pt x="7724" y="104096"/>
                  </a:lnTo>
                  <a:lnTo>
                    <a:pt x="8771" y="96396"/>
                  </a:lnTo>
                  <a:lnTo>
                    <a:pt x="9593" y="85860"/>
                  </a:lnTo>
                  <a:lnTo>
                    <a:pt x="10645" y="74099"/>
                  </a:lnTo>
                  <a:lnTo>
                    <a:pt x="12156" y="62076"/>
                  </a:lnTo>
                  <a:lnTo>
                    <a:pt x="14315" y="50372"/>
                  </a:lnTo>
                  <a:lnTo>
                    <a:pt x="17362" y="39417"/>
                  </a:lnTo>
                  <a:lnTo>
                    <a:pt x="21342" y="29352"/>
                  </a:lnTo>
                  <a:lnTo>
                    <a:pt x="26302" y="20588"/>
                  </a:lnTo>
                  <a:lnTo>
                    <a:pt x="32380" y="13894"/>
                  </a:lnTo>
                  <a:lnTo>
                    <a:pt x="39538" y="9508"/>
                  </a:lnTo>
                  <a:lnTo>
                    <a:pt x="47444" y="7527"/>
                  </a:lnTo>
                  <a:lnTo>
                    <a:pt x="55589" y="8158"/>
                  </a:lnTo>
                  <a:lnTo>
                    <a:pt x="63652" y="11249"/>
                  </a:lnTo>
                  <a:lnTo>
                    <a:pt x="71352" y="16390"/>
                  </a:lnTo>
                  <a:lnTo>
                    <a:pt x="78369" y="23112"/>
                  </a:lnTo>
                  <a:lnTo>
                    <a:pt x="84601" y="31000"/>
                  </a:lnTo>
                  <a:lnTo>
                    <a:pt x="89954" y="39886"/>
                  </a:lnTo>
                  <a:lnTo>
                    <a:pt x="94259" y="49827"/>
                  </a:lnTo>
                  <a:lnTo>
                    <a:pt x="97538" y="60673"/>
                  </a:lnTo>
                  <a:lnTo>
                    <a:pt x="100277" y="68819"/>
                  </a:lnTo>
                  <a:lnTo>
                    <a:pt x="102963" y="70241"/>
                  </a:lnTo>
                  <a:lnTo>
                    <a:pt x="105540" y="66812"/>
                  </a:lnTo>
                  <a:lnTo>
                    <a:pt x="108139" y="60525"/>
                  </a:lnTo>
                  <a:lnTo>
                    <a:pt x="110874" y="52573"/>
                  </a:lnTo>
                  <a:lnTo>
                    <a:pt x="113784" y="43641"/>
                  </a:lnTo>
                  <a:lnTo>
                    <a:pt x="117019" y="34285"/>
                  </a:lnTo>
                  <a:lnTo>
                    <a:pt x="120856" y="25040"/>
                  </a:lnTo>
                  <a:lnTo>
                    <a:pt x="125398" y="16192"/>
                  </a:lnTo>
                  <a:lnTo>
                    <a:pt x="130751" y="8445"/>
                  </a:lnTo>
                  <a:lnTo>
                    <a:pt x="137099" y="2979"/>
                  </a:lnTo>
                  <a:lnTo>
                    <a:pt x="144441" y="233"/>
                  </a:lnTo>
                  <a:lnTo>
                    <a:pt x="152473" y="0"/>
                  </a:lnTo>
                  <a:lnTo>
                    <a:pt x="160702" y="1811"/>
                  </a:lnTo>
                  <a:lnTo>
                    <a:pt x="168822" y="5183"/>
                  </a:lnTo>
                  <a:lnTo>
                    <a:pt x="176560" y="10018"/>
                  </a:lnTo>
                  <a:lnTo>
                    <a:pt x="183603" y="16603"/>
                  </a:lnTo>
                  <a:lnTo>
                    <a:pt x="189856" y="24947"/>
                  </a:lnTo>
                  <a:lnTo>
                    <a:pt x="195393" y="34649"/>
                  </a:lnTo>
                  <a:lnTo>
                    <a:pt x="200355" y="45078"/>
                  </a:lnTo>
                  <a:lnTo>
                    <a:pt x="204877" y="55800"/>
                  </a:lnTo>
                  <a:lnTo>
                    <a:pt x="208916" y="66762"/>
                  </a:lnTo>
                  <a:lnTo>
                    <a:pt x="212258" y="78181"/>
                  </a:lnTo>
                  <a:lnTo>
                    <a:pt x="214836" y="90139"/>
                  </a:lnTo>
                  <a:lnTo>
                    <a:pt x="216543" y="101994"/>
                  </a:lnTo>
                  <a:lnTo>
                    <a:pt x="217212" y="113617"/>
                  </a:lnTo>
                  <a:lnTo>
                    <a:pt x="215784" y="126032"/>
                  </a:lnTo>
                  <a:lnTo>
                    <a:pt x="210570" y="141209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31792" y="538806"/>
              <a:ext cx="221100" cy="156075"/>
            </a:xfrm>
            <a:custGeom>
              <a:avLst/>
              <a:gdLst/>
              <a:ahLst/>
              <a:cxnLst/>
              <a:rect l="0" t="0" r="0" b="0"/>
              <a:pathLst>
                <a:path w="221100" h="156075">
                  <a:moveTo>
                    <a:pt x="0" y="40261"/>
                  </a:moveTo>
                  <a:lnTo>
                    <a:pt x="0" y="51996"/>
                  </a:lnTo>
                  <a:lnTo>
                    <a:pt x="0" y="63125"/>
                  </a:lnTo>
                  <a:lnTo>
                    <a:pt x="5" y="74719"/>
                  </a:lnTo>
                  <a:lnTo>
                    <a:pt x="178" y="86707"/>
                  </a:lnTo>
                  <a:lnTo>
                    <a:pt x="826" y="98719"/>
                  </a:lnTo>
                  <a:lnTo>
                    <a:pt x="2060" y="110453"/>
                  </a:lnTo>
                  <a:lnTo>
                    <a:pt x="3178" y="119421"/>
                  </a:lnTo>
                  <a:lnTo>
                    <a:pt x="3506" y="122342"/>
                  </a:lnTo>
                  <a:lnTo>
                    <a:pt x="3715" y="119787"/>
                  </a:lnTo>
                  <a:lnTo>
                    <a:pt x="4346" y="113331"/>
                  </a:lnTo>
                  <a:lnTo>
                    <a:pt x="5416" y="104275"/>
                  </a:lnTo>
                  <a:lnTo>
                    <a:pt x="6587" y="93513"/>
                  </a:lnTo>
                  <a:lnTo>
                    <a:pt x="7638" y="81640"/>
                  </a:lnTo>
                  <a:lnTo>
                    <a:pt x="8814" y="69203"/>
                  </a:lnTo>
                  <a:lnTo>
                    <a:pt x="10733" y="56760"/>
                  </a:lnTo>
                  <a:lnTo>
                    <a:pt x="13693" y="44612"/>
                  </a:lnTo>
                  <a:lnTo>
                    <a:pt x="17833" y="33162"/>
                  </a:lnTo>
                  <a:lnTo>
                    <a:pt x="23294" y="22994"/>
                  </a:lnTo>
                  <a:lnTo>
                    <a:pt x="30005" y="14317"/>
                  </a:lnTo>
                  <a:lnTo>
                    <a:pt x="37596" y="7490"/>
                  </a:lnTo>
                  <a:lnTo>
                    <a:pt x="45523" y="3176"/>
                  </a:lnTo>
                  <a:lnTo>
                    <a:pt x="53436" y="1503"/>
                  </a:lnTo>
                  <a:lnTo>
                    <a:pt x="61033" y="2311"/>
                  </a:lnTo>
                  <a:lnTo>
                    <a:pt x="67982" y="5428"/>
                  </a:lnTo>
                  <a:lnTo>
                    <a:pt x="74171" y="10520"/>
                  </a:lnTo>
                  <a:lnTo>
                    <a:pt x="79666" y="17173"/>
                  </a:lnTo>
                  <a:lnTo>
                    <a:pt x="84599" y="24992"/>
                  </a:lnTo>
                  <a:lnTo>
                    <a:pt x="89102" y="33656"/>
                  </a:lnTo>
                  <a:lnTo>
                    <a:pt x="93128" y="43081"/>
                  </a:lnTo>
                  <a:lnTo>
                    <a:pt x="96462" y="53392"/>
                  </a:lnTo>
                  <a:lnTo>
                    <a:pt x="99042" y="64498"/>
                  </a:lnTo>
                  <a:lnTo>
                    <a:pt x="101066" y="73102"/>
                  </a:lnTo>
                  <a:lnTo>
                    <a:pt x="102820" y="75179"/>
                  </a:lnTo>
                  <a:lnTo>
                    <a:pt x="104514" y="72054"/>
                  </a:lnTo>
                  <a:lnTo>
                    <a:pt x="106405" y="65767"/>
                  </a:lnTo>
                  <a:lnTo>
                    <a:pt x="108779" y="57844"/>
                  </a:lnTo>
                  <a:lnTo>
                    <a:pt x="111947" y="49384"/>
                  </a:lnTo>
                  <a:lnTo>
                    <a:pt x="115992" y="40952"/>
                  </a:lnTo>
                  <a:lnTo>
                    <a:pt x="120819" y="32761"/>
                  </a:lnTo>
                  <a:lnTo>
                    <a:pt x="126272" y="24846"/>
                  </a:lnTo>
                  <a:lnTo>
                    <a:pt x="132200" y="17185"/>
                  </a:lnTo>
                  <a:lnTo>
                    <a:pt x="138635" y="10220"/>
                  </a:lnTo>
                  <a:lnTo>
                    <a:pt x="145786" y="4822"/>
                  </a:lnTo>
                  <a:lnTo>
                    <a:pt x="153698" y="1349"/>
                  </a:lnTo>
                  <a:lnTo>
                    <a:pt x="161960" y="0"/>
                  </a:lnTo>
                  <a:lnTo>
                    <a:pt x="169820" y="1064"/>
                  </a:lnTo>
                  <a:lnTo>
                    <a:pt x="176881" y="4455"/>
                  </a:lnTo>
                  <a:lnTo>
                    <a:pt x="183096" y="9968"/>
                  </a:lnTo>
                  <a:lnTo>
                    <a:pt x="188578" y="17473"/>
                  </a:lnTo>
                  <a:lnTo>
                    <a:pt x="193487" y="26700"/>
                  </a:lnTo>
                  <a:lnTo>
                    <a:pt x="197971" y="37299"/>
                  </a:lnTo>
                  <a:lnTo>
                    <a:pt x="202151" y="48928"/>
                  </a:lnTo>
                  <a:lnTo>
                    <a:pt x="206113" y="61303"/>
                  </a:lnTo>
                  <a:lnTo>
                    <a:pt x="209759" y="74204"/>
                  </a:lnTo>
                  <a:lnTo>
                    <a:pt x="212829" y="87469"/>
                  </a:lnTo>
                  <a:lnTo>
                    <a:pt x="215226" y="100967"/>
                  </a:lnTo>
                  <a:lnTo>
                    <a:pt x="217008" y="114011"/>
                  </a:lnTo>
                  <a:lnTo>
                    <a:pt x="218479" y="126636"/>
                  </a:lnTo>
                  <a:lnTo>
                    <a:pt x="219769" y="139950"/>
                  </a:lnTo>
                  <a:lnTo>
                    <a:pt x="221099" y="156074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84476" y="535623"/>
              <a:ext cx="178986" cy="168566"/>
            </a:xfrm>
            <a:custGeom>
              <a:avLst/>
              <a:gdLst/>
              <a:ahLst/>
              <a:cxnLst/>
              <a:rect l="0" t="0" r="0" b="0"/>
              <a:pathLst>
                <a:path w="178986" h="168566">
                  <a:moveTo>
                    <a:pt x="0" y="85558"/>
                  </a:moveTo>
                  <a:lnTo>
                    <a:pt x="8869" y="82691"/>
                  </a:lnTo>
                  <a:lnTo>
                    <a:pt x="17856" y="80549"/>
                  </a:lnTo>
                  <a:lnTo>
                    <a:pt x="27846" y="78942"/>
                  </a:lnTo>
                  <a:lnTo>
                    <a:pt x="38654" y="77588"/>
                  </a:lnTo>
                  <a:lnTo>
                    <a:pt x="49817" y="76091"/>
                  </a:lnTo>
                  <a:lnTo>
                    <a:pt x="61022" y="74240"/>
                  </a:lnTo>
                  <a:lnTo>
                    <a:pt x="72134" y="72001"/>
                  </a:lnTo>
                  <a:lnTo>
                    <a:pt x="83119" y="69420"/>
                  </a:lnTo>
                  <a:lnTo>
                    <a:pt x="93980" y="66561"/>
                  </a:lnTo>
                  <a:lnTo>
                    <a:pt x="104577" y="63167"/>
                  </a:lnTo>
                  <a:lnTo>
                    <a:pt x="114626" y="58677"/>
                  </a:lnTo>
                  <a:lnTo>
                    <a:pt x="124000" y="52877"/>
                  </a:lnTo>
                  <a:lnTo>
                    <a:pt x="132091" y="45863"/>
                  </a:lnTo>
                  <a:lnTo>
                    <a:pt x="137784" y="37860"/>
                  </a:lnTo>
                  <a:lnTo>
                    <a:pt x="140671" y="29118"/>
                  </a:lnTo>
                  <a:lnTo>
                    <a:pt x="140658" y="20335"/>
                  </a:lnTo>
                  <a:lnTo>
                    <a:pt x="137616" y="12592"/>
                  </a:lnTo>
                  <a:lnTo>
                    <a:pt x="131796" y="6403"/>
                  </a:lnTo>
                  <a:lnTo>
                    <a:pt x="123857" y="2082"/>
                  </a:lnTo>
                  <a:lnTo>
                    <a:pt x="114644" y="0"/>
                  </a:lnTo>
                  <a:lnTo>
                    <a:pt x="104755" y="120"/>
                  </a:lnTo>
                  <a:lnTo>
                    <a:pt x="94528" y="2115"/>
                  </a:lnTo>
                  <a:lnTo>
                    <a:pt x="84138" y="5571"/>
                  </a:lnTo>
                  <a:lnTo>
                    <a:pt x="73680" y="10114"/>
                  </a:lnTo>
                  <a:lnTo>
                    <a:pt x="63522" y="15600"/>
                  </a:lnTo>
                  <a:lnTo>
                    <a:pt x="54299" y="22104"/>
                  </a:lnTo>
                  <a:lnTo>
                    <a:pt x="46279" y="29588"/>
                  </a:lnTo>
                  <a:lnTo>
                    <a:pt x="39401" y="37901"/>
                  </a:lnTo>
                  <a:lnTo>
                    <a:pt x="33464" y="46859"/>
                  </a:lnTo>
                  <a:lnTo>
                    <a:pt x="28256" y="56294"/>
                  </a:lnTo>
                  <a:lnTo>
                    <a:pt x="23908" y="66071"/>
                  </a:lnTo>
                  <a:lnTo>
                    <a:pt x="20885" y="76087"/>
                  </a:lnTo>
                  <a:lnTo>
                    <a:pt x="19335" y="86264"/>
                  </a:lnTo>
                  <a:lnTo>
                    <a:pt x="19276" y="96385"/>
                  </a:lnTo>
                  <a:lnTo>
                    <a:pt x="20757" y="106108"/>
                  </a:lnTo>
                  <a:lnTo>
                    <a:pt x="23644" y="115278"/>
                  </a:lnTo>
                  <a:lnTo>
                    <a:pt x="27684" y="123910"/>
                  </a:lnTo>
                  <a:lnTo>
                    <a:pt x="32604" y="132095"/>
                  </a:lnTo>
                  <a:lnTo>
                    <a:pt x="38172" y="139931"/>
                  </a:lnTo>
                  <a:lnTo>
                    <a:pt x="44367" y="147347"/>
                  </a:lnTo>
                  <a:lnTo>
                    <a:pt x="51355" y="154109"/>
                  </a:lnTo>
                  <a:lnTo>
                    <a:pt x="59164" y="160127"/>
                  </a:lnTo>
                  <a:lnTo>
                    <a:pt x="67527" y="164982"/>
                  </a:lnTo>
                  <a:lnTo>
                    <a:pt x="75986" y="167880"/>
                  </a:lnTo>
                  <a:lnTo>
                    <a:pt x="84268" y="168565"/>
                  </a:lnTo>
                  <a:lnTo>
                    <a:pt x="92287" y="167244"/>
                  </a:lnTo>
                  <a:lnTo>
                    <a:pt x="100051" y="164305"/>
                  </a:lnTo>
                  <a:lnTo>
                    <a:pt x="107611" y="160151"/>
                  </a:lnTo>
                  <a:lnTo>
                    <a:pt x="115180" y="155281"/>
                  </a:lnTo>
                  <a:lnTo>
                    <a:pt x="123109" y="150262"/>
                  </a:lnTo>
                  <a:lnTo>
                    <a:pt x="131550" y="145414"/>
                  </a:lnTo>
                  <a:lnTo>
                    <a:pt x="140233" y="140797"/>
                  </a:lnTo>
                  <a:lnTo>
                    <a:pt x="149506" y="135758"/>
                  </a:lnTo>
                  <a:lnTo>
                    <a:pt x="161306" y="128742"/>
                  </a:lnTo>
                  <a:lnTo>
                    <a:pt x="178985" y="117143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84518" y="284269"/>
              <a:ext cx="21058" cy="431669"/>
            </a:xfrm>
            <a:custGeom>
              <a:avLst/>
              <a:gdLst/>
              <a:ahLst/>
              <a:cxnLst/>
              <a:rect l="0" t="0" r="0" b="0"/>
              <a:pathLst>
                <a:path w="21058" h="431669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0" y="38474"/>
                  </a:lnTo>
                  <a:lnTo>
                    <a:pt x="0" y="54528"/>
                  </a:lnTo>
                  <a:lnTo>
                    <a:pt x="0" y="72469"/>
                  </a:lnTo>
                  <a:lnTo>
                    <a:pt x="4" y="92093"/>
                  </a:lnTo>
                  <a:lnTo>
                    <a:pt x="177" y="112427"/>
                  </a:lnTo>
                  <a:lnTo>
                    <a:pt x="825" y="131909"/>
                  </a:lnTo>
                  <a:lnTo>
                    <a:pt x="2074" y="149752"/>
                  </a:lnTo>
                  <a:lnTo>
                    <a:pt x="3727" y="166354"/>
                  </a:lnTo>
                  <a:lnTo>
                    <a:pt x="5375" y="182876"/>
                  </a:lnTo>
                  <a:lnTo>
                    <a:pt x="6782" y="200030"/>
                  </a:lnTo>
                  <a:lnTo>
                    <a:pt x="8048" y="217861"/>
                  </a:lnTo>
                  <a:lnTo>
                    <a:pt x="9504" y="236005"/>
                  </a:lnTo>
                  <a:lnTo>
                    <a:pt x="11331" y="254185"/>
                  </a:lnTo>
                  <a:lnTo>
                    <a:pt x="13389" y="272278"/>
                  </a:lnTo>
                  <a:lnTo>
                    <a:pt x="15316" y="290252"/>
                  </a:lnTo>
                  <a:lnTo>
                    <a:pt x="16910" y="308110"/>
                  </a:lnTo>
                  <a:lnTo>
                    <a:pt x="18133" y="325710"/>
                  </a:lnTo>
                  <a:lnTo>
                    <a:pt x="19028" y="342767"/>
                  </a:lnTo>
                  <a:lnTo>
                    <a:pt x="19665" y="359157"/>
                  </a:lnTo>
                  <a:lnTo>
                    <a:pt x="20111" y="374516"/>
                  </a:lnTo>
                  <a:lnTo>
                    <a:pt x="20466" y="389774"/>
                  </a:lnTo>
                  <a:lnTo>
                    <a:pt x="20763" y="407388"/>
                  </a:lnTo>
                  <a:lnTo>
                    <a:pt x="21057" y="431668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379233" y="442196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77778" y="67"/>
                  </a:lnTo>
                  <a:lnTo>
                    <a:pt x="166649" y="708"/>
                  </a:lnTo>
                  <a:lnTo>
                    <a:pt x="155046" y="2000"/>
                  </a:lnTo>
                  <a:lnTo>
                    <a:pt x="142712" y="3687"/>
                  </a:lnTo>
                  <a:lnTo>
                    <a:pt x="129403" y="5355"/>
                  </a:lnTo>
                  <a:lnTo>
                    <a:pt x="115103" y="6773"/>
                  </a:lnTo>
                  <a:lnTo>
                    <a:pt x="100271" y="8043"/>
                  </a:lnTo>
                  <a:lnTo>
                    <a:pt x="85706" y="9502"/>
                  </a:lnTo>
                  <a:lnTo>
                    <a:pt x="71846" y="11335"/>
                  </a:lnTo>
                  <a:lnTo>
                    <a:pt x="58833" y="13604"/>
                  </a:lnTo>
                  <a:lnTo>
                    <a:pt x="45201" y="16657"/>
                  </a:lnTo>
                  <a:lnTo>
                    <a:pt x="27523" y="2188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00331" y="536953"/>
              <a:ext cx="94758" cy="97192"/>
            </a:xfrm>
            <a:custGeom>
              <a:avLst/>
              <a:gdLst/>
              <a:ahLst/>
              <a:cxnLst/>
              <a:rect l="0" t="0" r="0" b="0"/>
              <a:pathLst>
                <a:path w="94758" h="97192">
                  <a:moveTo>
                    <a:pt x="0" y="52642"/>
                  </a:moveTo>
                  <a:lnTo>
                    <a:pt x="2934" y="64378"/>
                  </a:lnTo>
                  <a:lnTo>
                    <a:pt x="5716" y="75506"/>
                  </a:lnTo>
                  <a:lnTo>
                    <a:pt x="8590" y="87007"/>
                  </a:lnTo>
                  <a:lnTo>
                    <a:pt x="10679" y="95535"/>
                  </a:lnTo>
                  <a:lnTo>
                    <a:pt x="10931" y="97191"/>
                  </a:lnTo>
                  <a:lnTo>
                    <a:pt x="9798" y="93892"/>
                  </a:lnTo>
                  <a:lnTo>
                    <a:pt x="7961" y="87505"/>
                  </a:lnTo>
                  <a:lnTo>
                    <a:pt x="6058" y="78945"/>
                  </a:lnTo>
                  <a:lnTo>
                    <a:pt x="4427" y="68786"/>
                  </a:lnTo>
                  <a:lnTo>
                    <a:pt x="3489" y="57788"/>
                  </a:lnTo>
                  <a:lnTo>
                    <a:pt x="3835" y="46902"/>
                  </a:lnTo>
                  <a:lnTo>
                    <a:pt x="5669" y="36645"/>
                  </a:lnTo>
                  <a:lnTo>
                    <a:pt x="9188" y="27462"/>
                  </a:lnTo>
                  <a:lnTo>
                    <a:pt x="14748" y="19893"/>
                  </a:lnTo>
                  <a:lnTo>
                    <a:pt x="22336" y="14063"/>
                  </a:lnTo>
                  <a:lnTo>
                    <a:pt x="31623" y="9766"/>
                  </a:lnTo>
                  <a:lnTo>
                    <a:pt x="43370" y="6233"/>
                  </a:lnTo>
                  <a:lnTo>
                    <a:pt x="61961" y="3155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779316" y="589595"/>
              <a:ext cx="1" cy="115815"/>
            </a:xfrm>
            <a:custGeom>
              <a:avLst/>
              <a:gdLst/>
              <a:ahLst/>
              <a:cxnLst/>
              <a:rect l="0" t="0" r="0" b="0"/>
              <a:pathLst>
                <a:path w="1" h="115815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65"/>
                  </a:lnTo>
                  <a:lnTo>
                    <a:pt x="0" y="54166"/>
                  </a:lnTo>
                  <a:lnTo>
                    <a:pt x="0" y="68263"/>
                  </a:lnTo>
                  <a:lnTo>
                    <a:pt x="0" y="86836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768787" y="442196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892964" y="515792"/>
              <a:ext cx="128508" cy="171219"/>
            </a:xfrm>
            <a:custGeom>
              <a:avLst/>
              <a:gdLst/>
              <a:ahLst/>
              <a:cxnLst/>
              <a:rect l="0" t="0" r="0" b="0"/>
              <a:pathLst>
                <a:path w="128508" h="171219">
                  <a:moveTo>
                    <a:pt x="96922" y="42218"/>
                  </a:moveTo>
                  <a:lnTo>
                    <a:pt x="96720" y="30684"/>
                  </a:lnTo>
                  <a:lnTo>
                    <a:pt x="94800" y="21475"/>
                  </a:lnTo>
                  <a:lnTo>
                    <a:pt x="90910" y="13776"/>
                  </a:lnTo>
                  <a:lnTo>
                    <a:pt x="85331" y="7540"/>
                  </a:lnTo>
                  <a:lnTo>
                    <a:pt x="78382" y="3126"/>
                  </a:lnTo>
                  <a:lnTo>
                    <a:pt x="70387" y="585"/>
                  </a:lnTo>
                  <a:lnTo>
                    <a:pt x="61789" y="0"/>
                  </a:lnTo>
                  <a:lnTo>
                    <a:pt x="53116" y="1646"/>
                  </a:lnTo>
                  <a:lnTo>
                    <a:pt x="44667" y="5456"/>
                  </a:lnTo>
                  <a:lnTo>
                    <a:pt x="36694" y="11096"/>
                  </a:lnTo>
                  <a:lnTo>
                    <a:pt x="29486" y="18161"/>
                  </a:lnTo>
                  <a:lnTo>
                    <a:pt x="23119" y="26279"/>
                  </a:lnTo>
                  <a:lnTo>
                    <a:pt x="17504" y="35150"/>
                  </a:lnTo>
                  <a:lnTo>
                    <a:pt x="12489" y="44549"/>
                  </a:lnTo>
                  <a:lnTo>
                    <a:pt x="7936" y="54312"/>
                  </a:lnTo>
                  <a:lnTo>
                    <a:pt x="4045" y="64325"/>
                  </a:lnTo>
                  <a:lnTo>
                    <a:pt x="1336" y="74506"/>
                  </a:lnTo>
                  <a:lnTo>
                    <a:pt x="0" y="84802"/>
                  </a:lnTo>
                  <a:lnTo>
                    <a:pt x="87" y="95174"/>
                  </a:lnTo>
                  <a:lnTo>
                    <a:pt x="1666" y="105599"/>
                  </a:lnTo>
                  <a:lnTo>
                    <a:pt x="4623" y="116053"/>
                  </a:lnTo>
                  <a:lnTo>
                    <a:pt x="8880" y="126362"/>
                  </a:lnTo>
                  <a:lnTo>
                    <a:pt x="14478" y="136211"/>
                  </a:lnTo>
                  <a:lnTo>
                    <a:pt x="21319" y="145456"/>
                  </a:lnTo>
                  <a:lnTo>
                    <a:pt x="29352" y="153800"/>
                  </a:lnTo>
                  <a:lnTo>
                    <a:pt x="38646" y="160726"/>
                  </a:lnTo>
                  <a:lnTo>
                    <a:pt x="49117" y="166077"/>
                  </a:lnTo>
                  <a:lnTo>
                    <a:pt x="60402" y="169686"/>
                  </a:lnTo>
                  <a:lnTo>
                    <a:pt x="71968" y="171218"/>
                  </a:lnTo>
                  <a:lnTo>
                    <a:pt x="83473" y="170701"/>
                  </a:lnTo>
                  <a:lnTo>
                    <a:pt x="94336" y="168748"/>
                  </a:lnTo>
                  <a:lnTo>
                    <a:pt x="104721" y="166180"/>
                  </a:lnTo>
                  <a:lnTo>
                    <a:pt x="115535" y="162773"/>
                  </a:lnTo>
                  <a:lnTo>
                    <a:pt x="128507" y="158031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258505" y="273740"/>
              <a:ext cx="226221" cy="368499"/>
            </a:xfrm>
            <a:custGeom>
              <a:avLst/>
              <a:gdLst/>
              <a:ahLst/>
              <a:cxnLst/>
              <a:rect l="0" t="0" r="0" b="0"/>
              <a:pathLst>
                <a:path w="226221" h="368499">
                  <a:moveTo>
                    <a:pt x="110406" y="368498"/>
                  </a:moveTo>
                  <a:lnTo>
                    <a:pt x="107473" y="359697"/>
                  </a:lnTo>
                  <a:lnTo>
                    <a:pt x="104690" y="351350"/>
                  </a:lnTo>
                  <a:lnTo>
                    <a:pt x="101791" y="342651"/>
                  </a:lnTo>
                  <a:lnTo>
                    <a:pt x="98751" y="333530"/>
                  </a:lnTo>
                  <a:lnTo>
                    <a:pt x="95585" y="324035"/>
                  </a:lnTo>
                  <a:lnTo>
                    <a:pt x="92317" y="314239"/>
                  </a:lnTo>
                  <a:lnTo>
                    <a:pt x="88806" y="304052"/>
                  </a:lnTo>
                  <a:lnTo>
                    <a:pt x="84766" y="293230"/>
                  </a:lnTo>
                  <a:lnTo>
                    <a:pt x="80085" y="281685"/>
                  </a:lnTo>
                  <a:lnTo>
                    <a:pt x="74804" y="269323"/>
                  </a:lnTo>
                  <a:lnTo>
                    <a:pt x="69035" y="255960"/>
                  </a:lnTo>
                  <a:lnTo>
                    <a:pt x="62899" y="241602"/>
                  </a:lnTo>
                  <a:lnTo>
                    <a:pt x="56661" y="226552"/>
                  </a:lnTo>
                  <a:lnTo>
                    <a:pt x="50706" y="211305"/>
                  </a:lnTo>
                  <a:lnTo>
                    <a:pt x="45219" y="196162"/>
                  </a:lnTo>
                  <a:lnTo>
                    <a:pt x="40044" y="181232"/>
                  </a:lnTo>
                  <a:lnTo>
                    <a:pt x="34802" y="166522"/>
                  </a:lnTo>
                  <a:lnTo>
                    <a:pt x="29277" y="152001"/>
                  </a:lnTo>
                  <a:lnTo>
                    <a:pt x="23581" y="137792"/>
                  </a:lnTo>
                  <a:lnTo>
                    <a:pt x="18057" y="124164"/>
                  </a:lnTo>
                  <a:lnTo>
                    <a:pt x="12900" y="111210"/>
                  </a:lnTo>
                  <a:lnTo>
                    <a:pt x="8302" y="98714"/>
                  </a:lnTo>
                  <a:lnTo>
                    <a:pt x="4519" y="86248"/>
                  </a:lnTo>
                  <a:lnTo>
                    <a:pt x="1621" y="73576"/>
                  </a:lnTo>
                  <a:lnTo>
                    <a:pt x="0" y="61115"/>
                  </a:lnTo>
                  <a:lnTo>
                    <a:pt x="418" y="49807"/>
                  </a:lnTo>
                  <a:lnTo>
                    <a:pt x="3110" y="40092"/>
                  </a:lnTo>
                  <a:lnTo>
                    <a:pt x="7850" y="31925"/>
                  </a:lnTo>
                  <a:lnTo>
                    <a:pt x="14237" y="25049"/>
                  </a:lnTo>
                  <a:lnTo>
                    <a:pt x="21873" y="19170"/>
                  </a:lnTo>
                  <a:lnTo>
                    <a:pt x="30743" y="14187"/>
                  </a:lnTo>
                  <a:lnTo>
                    <a:pt x="41198" y="10196"/>
                  </a:lnTo>
                  <a:lnTo>
                    <a:pt x="53303" y="7171"/>
                  </a:lnTo>
                  <a:lnTo>
                    <a:pt x="66854" y="4967"/>
                  </a:lnTo>
                  <a:lnTo>
                    <a:pt x="81553" y="3404"/>
                  </a:lnTo>
                  <a:lnTo>
                    <a:pt x="97104" y="2315"/>
                  </a:lnTo>
                  <a:lnTo>
                    <a:pt x="113106" y="1566"/>
                  </a:lnTo>
                  <a:lnTo>
                    <a:pt x="129068" y="1055"/>
                  </a:lnTo>
                  <a:lnTo>
                    <a:pt x="144717" y="709"/>
                  </a:lnTo>
                  <a:lnTo>
                    <a:pt x="159774" y="475"/>
                  </a:lnTo>
                  <a:lnTo>
                    <a:pt x="175538" y="292"/>
                  </a:lnTo>
                  <a:lnTo>
                    <a:pt x="195628" y="143"/>
                  </a:lnTo>
                  <a:lnTo>
                    <a:pt x="226220" y="0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16269" y="505367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122336" y="67"/>
                  </a:lnTo>
                  <a:lnTo>
                    <a:pt x="109705" y="708"/>
                  </a:lnTo>
                  <a:lnTo>
                    <a:pt x="97795" y="2004"/>
                  </a:lnTo>
                  <a:lnTo>
                    <a:pt x="86141" y="3864"/>
                  </a:lnTo>
                  <a:lnTo>
                    <a:pt x="74300" y="6180"/>
                  </a:lnTo>
                  <a:lnTo>
                    <a:pt x="62074" y="8842"/>
                  </a:lnTo>
                  <a:lnTo>
                    <a:pt x="49849" y="11604"/>
                  </a:lnTo>
                  <a:lnTo>
                    <a:pt x="37198" y="14362"/>
                  </a:lnTo>
                  <a:lnTo>
                    <a:pt x="21887" y="1735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526839" y="547481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8" y="46447"/>
                  </a:lnTo>
                  <a:lnTo>
                    <a:pt x="826" y="58458"/>
                  </a:lnTo>
                  <a:lnTo>
                    <a:pt x="2075" y="70252"/>
                  </a:lnTo>
                  <a:lnTo>
                    <a:pt x="3736" y="81501"/>
                  </a:lnTo>
                  <a:lnTo>
                    <a:pt x="5562" y="92926"/>
                  </a:lnTo>
                  <a:lnTo>
                    <a:pt x="7717" y="106648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516310" y="4316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568953" y="528252"/>
              <a:ext cx="207027" cy="377199"/>
            </a:xfrm>
            <a:custGeom>
              <a:avLst/>
              <a:gdLst/>
              <a:ahLst/>
              <a:cxnLst/>
              <a:rect l="0" t="0" r="0" b="0"/>
              <a:pathLst>
                <a:path w="207027" h="377199">
                  <a:moveTo>
                    <a:pt x="157927" y="92929"/>
                  </a:moveTo>
                  <a:lnTo>
                    <a:pt x="163661" y="86927"/>
                  </a:lnTo>
                  <a:lnTo>
                    <a:pt x="167945" y="80082"/>
                  </a:lnTo>
                  <a:lnTo>
                    <a:pt x="171142" y="71699"/>
                  </a:lnTo>
                  <a:lnTo>
                    <a:pt x="173157" y="62245"/>
                  </a:lnTo>
                  <a:lnTo>
                    <a:pt x="173558" y="52579"/>
                  </a:lnTo>
                  <a:lnTo>
                    <a:pt x="172242" y="43224"/>
                  </a:lnTo>
                  <a:lnTo>
                    <a:pt x="169247" y="34352"/>
                  </a:lnTo>
                  <a:lnTo>
                    <a:pt x="164574" y="25948"/>
                  </a:lnTo>
                  <a:lnTo>
                    <a:pt x="158395" y="17945"/>
                  </a:lnTo>
                  <a:lnTo>
                    <a:pt x="150994" y="10743"/>
                  </a:lnTo>
                  <a:lnTo>
                    <a:pt x="142665" y="5183"/>
                  </a:lnTo>
                  <a:lnTo>
                    <a:pt x="133664" y="1596"/>
                  </a:lnTo>
                  <a:lnTo>
                    <a:pt x="124352" y="0"/>
                  </a:lnTo>
                  <a:lnTo>
                    <a:pt x="115181" y="366"/>
                  </a:lnTo>
                  <a:lnTo>
                    <a:pt x="106390" y="2470"/>
                  </a:lnTo>
                  <a:lnTo>
                    <a:pt x="98182" y="6135"/>
                  </a:lnTo>
                  <a:lnTo>
                    <a:pt x="90816" y="11328"/>
                  </a:lnTo>
                  <a:lnTo>
                    <a:pt x="84346" y="17898"/>
                  </a:lnTo>
                  <a:lnTo>
                    <a:pt x="78832" y="25918"/>
                  </a:lnTo>
                  <a:lnTo>
                    <a:pt x="74418" y="35735"/>
                  </a:lnTo>
                  <a:lnTo>
                    <a:pt x="71086" y="47365"/>
                  </a:lnTo>
                  <a:lnTo>
                    <a:pt x="68999" y="60073"/>
                  </a:lnTo>
                  <a:lnTo>
                    <a:pt x="68572" y="72601"/>
                  </a:lnTo>
                  <a:lnTo>
                    <a:pt x="69887" y="84235"/>
                  </a:lnTo>
                  <a:lnTo>
                    <a:pt x="73058" y="94482"/>
                  </a:lnTo>
                  <a:lnTo>
                    <a:pt x="78385" y="102835"/>
                  </a:lnTo>
                  <a:lnTo>
                    <a:pt x="85814" y="109215"/>
                  </a:lnTo>
                  <a:lnTo>
                    <a:pt x="94699" y="113550"/>
                  </a:lnTo>
                  <a:lnTo>
                    <a:pt x="104031" y="115583"/>
                  </a:lnTo>
                  <a:lnTo>
                    <a:pt x="113189" y="115397"/>
                  </a:lnTo>
                  <a:lnTo>
                    <a:pt x="121943" y="113175"/>
                  </a:lnTo>
                  <a:lnTo>
                    <a:pt x="130275" y="109027"/>
                  </a:lnTo>
                  <a:lnTo>
                    <a:pt x="138242" y="103203"/>
                  </a:lnTo>
                  <a:lnTo>
                    <a:pt x="145763" y="96041"/>
                  </a:lnTo>
                  <a:lnTo>
                    <a:pt x="152601" y="87872"/>
                  </a:lnTo>
                  <a:lnTo>
                    <a:pt x="158704" y="79031"/>
                  </a:lnTo>
                  <a:lnTo>
                    <a:pt x="164684" y="71767"/>
                  </a:lnTo>
                  <a:lnTo>
                    <a:pt x="170778" y="69421"/>
                  </a:lnTo>
                  <a:lnTo>
                    <a:pt x="176161" y="72396"/>
                  </a:lnTo>
                  <a:lnTo>
                    <a:pt x="180822" y="79692"/>
                  </a:lnTo>
                  <a:lnTo>
                    <a:pt x="185006" y="90163"/>
                  </a:lnTo>
                  <a:lnTo>
                    <a:pt x="188908" y="102713"/>
                  </a:lnTo>
                  <a:lnTo>
                    <a:pt x="192650" y="116342"/>
                  </a:lnTo>
                  <a:lnTo>
                    <a:pt x="196294" y="130435"/>
                  </a:lnTo>
                  <a:lnTo>
                    <a:pt x="199716" y="144847"/>
                  </a:lnTo>
                  <a:lnTo>
                    <a:pt x="202630" y="159751"/>
                  </a:lnTo>
                  <a:lnTo>
                    <a:pt x="204915" y="175221"/>
                  </a:lnTo>
                  <a:lnTo>
                    <a:pt x="206448" y="190884"/>
                  </a:lnTo>
                  <a:lnTo>
                    <a:pt x="207026" y="206029"/>
                  </a:lnTo>
                  <a:lnTo>
                    <a:pt x="206631" y="220288"/>
                  </a:lnTo>
                  <a:lnTo>
                    <a:pt x="205230" y="233474"/>
                  </a:lnTo>
                  <a:lnTo>
                    <a:pt x="202694" y="245412"/>
                  </a:lnTo>
                  <a:lnTo>
                    <a:pt x="199058" y="256140"/>
                  </a:lnTo>
                  <a:lnTo>
                    <a:pt x="194329" y="265683"/>
                  </a:lnTo>
                  <a:lnTo>
                    <a:pt x="188406" y="273963"/>
                  </a:lnTo>
                  <a:lnTo>
                    <a:pt x="181348" y="281056"/>
                  </a:lnTo>
                  <a:lnTo>
                    <a:pt x="173338" y="287162"/>
                  </a:lnTo>
                  <a:lnTo>
                    <a:pt x="164591" y="292506"/>
                  </a:lnTo>
                  <a:lnTo>
                    <a:pt x="155302" y="297290"/>
                  </a:lnTo>
                  <a:lnTo>
                    <a:pt x="145624" y="301675"/>
                  </a:lnTo>
                  <a:lnTo>
                    <a:pt x="135675" y="305780"/>
                  </a:lnTo>
                  <a:lnTo>
                    <a:pt x="125539" y="309693"/>
                  </a:lnTo>
                  <a:lnTo>
                    <a:pt x="115275" y="313474"/>
                  </a:lnTo>
                  <a:lnTo>
                    <a:pt x="104925" y="317167"/>
                  </a:lnTo>
                  <a:lnTo>
                    <a:pt x="94516" y="320804"/>
                  </a:lnTo>
                  <a:lnTo>
                    <a:pt x="84067" y="324568"/>
                  </a:lnTo>
                  <a:lnTo>
                    <a:pt x="73592" y="328781"/>
                  </a:lnTo>
                  <a:lnTo>
                    <a:pt x="63104" y="333580"/>
                  </a:lnTo>
                  <a:lnTo>
                    <a:pt x="52772" y="338940"/>
                  </a:lnTo>
                  <a:lnTo>
                    <a:pt x="42908" y="344762"/>
                  </a:lnTo>
                  <a:lnTo>
                    <a:pt x="33652" y="350929"/>
                  </a:lnTo>
                  <a:lnTo>
                    <a:pt x="25274" y="357042"/>
                  </a:lnTo>
                  <a:lnTo>
                    <a:pt x="17432" y="363027"/>
                  </a:lnTo>
                  <a:lnTo>
                    <a:pt x="9438" y="369409"/>
                  </a:lnTo>
                  <a:lnTo>
                    <a:pt x="0" y="377198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813822" y="494839"/>
              <a:ext cx="125226" cy="160494"/>
            </a:xfrm>
            <a:custGeom>
              <a:avLst/>
              <a:gdLst/>
              <a:ahLst/>
              <a:cxnLst/>
              <a:rect l="0" t="0" r="0" b="0"/>
              <a:pathLst>
                <a:path w="125226" h="160494">
                  <a:moveTo>
                    <a:pt x="7815" y="0"/>
                  </a:moveTo>
                  <a:lnTo>
                    <a:pt x="4948" y="8935"/>
                  </a:lnTo>
                  <a:lnTo>
                    <a:pt x="2806" y="18562"/>
                  </a:lnTo>
                  <a:lnTo>
                    <a:pt x="1208" y="29845"/>
                  </a:lnTo>
                  <a:lnTo>
                    <a:pt x="200" y="42340"/>
                  </a:lnTo>
                  <a:lnTo>
                    <a:pt x="0" y="55171"/>
                  </a:lnTo>
                  <a:lnTo>
                    <a:pt x="655" y="67790"/>
                  </a:lnTo>
                  <a:lnTo>
                    <a:pt x="2067" y="80000"/>
                  </a:lnTo>
                  <a:lnTo>
                    <a:pt x="4079" y="91795"/>
                  </a:lnTo>
                  <a:lnTo>
                    <a:pt x="6546" y="103236"/>
                  </a:lnTo>
                  <a:lnTo>
                    <a:pt x="9506" y="114238"/>
                  </a:lnTo>
                  <a:lnTo>
                    <a:pt x="13171" y="124567"/>
                  </a:lnTo>
                  <a:lnTo>
                    <a:pt x="17608" y="134141"/>
                  </a:lnTo>
                  <a:lnTo>
                    <a:pt x="23063" y="142708"/>
                  </a:lnTo>
                  <a:lnTo>
                    <a:pt x="30013" y="149785"/>
                  </a:lnTo>
                  <a:lnTo>
                    <a:pt x="38575" y="155238"/>
                  </a:lnTo>
                  <a:lnTo>
                    <a:pt x="48239" y="158915"/>
                  </a:lnTo>
                  <a:lnTo>
                    <a:pt x="58104" y="160493"/>
                  </a:lnTo>
                  <a:lnTo>
                    <a:pt x="67622" y="159997"/>
                  </a:lnTo>
                  <a:lnTo>
                    <a:pt x="76620" y="157734"/>
                  </a:lnTo>
                  <a:lnTo>
                    <a:pt x="85116" y="154090"/>
                  </a:lnTo>
                  <a:lnTo>
                    <a:pt x="93193" y="149417"/>
                  </a:lnTo>
                  <a:lnTo>
                    <a:pt x="100786" y="143842"/>
                  </a:lnTo>
                  <a:lnTo>
                    <a:pt x="107675" y="137277"/>
                  </a:lnTo>
                  <a:lnTo>
                    <a:pt x="113785" y="129748"/>
                  </a:lnTo>
                  <a:lnTo>
                    <a:pt x="118874" y="121234"/>
                  </a:lnTo>
                  <a:lnTo>
                    <a:pt x="122463" y="111610"/>
                  </a:lnTo>
                  <a:lnTo>
                    <a:pt x="124434" y="100918"/>
                  </a:lnTo>
                  <a:lnTo>
                    <a:pt x="125126" y="89551"/>
                  </a:lnTo>
                  <a:lnTo>
                    <a:pt x="125225" y="76836"/>
                  </a:lnTo>
                  <a:lnTo>
                    <a:pt x="124739" y="59420"/>
                  </a:lnTo>
                  <a:lnTo>
                    <a:pt x="123628" y="31585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990093" y="505367"/>
              <a:ext cx="94757" cy="126193"/>
            </a:xfrm>
            <a:custGeom>
              <a:avLst/>
              <a:gdLst/>
              <a:ahLst/>
              <a:cxnLst/>
              <a:rect l="0" t="0" r="0" b="0"/>
              <a:pathLst>
                <a:path w="94757" h="126193">
                  <a:moveTo>
                    <a:pt x="0" y="63171"/>
                  </a:moveTo>
                  <a:lnTo>
                    <a:pt x="3001" y="71973"/>
                  </a:lnTo>
                  <a:lnTo>
                    <a:pt x="6423" y="80319"/>
                  </a:lnTo>
                  <a:lnTo>
                    <a:pt x="10615" y="89018"/>
                  </a:lnTo>
                  <a:lnTo>
                    <a:pt x="15342" y="98139"/>
                  </a:lnTo>
                  <a:lnTo>
                    <a:pt x="20175" y="107634"/>
                  </a:lnTo>
                  <a:lnTo>
                    <a:pt x="24830" y="117352"/>
                  </a:lnTo>
                  <a:lnTo>
                    <a:pt x="28439" y="124596"/>
                  </a:lnTo>
                  <a:lnTo>
                    <a:pt x="29962" y="126192"/>
                  </a:lnTo>
                  <a:lnTo>
                    <a:pt x="29667" y="123342"/>
                  </a:lnTo>
                  <a:lnTo>
                    <a:pt x="28155" y="117646"/>
                  </a:lnTo>
                  <a:lnTo>
                    <a:pt x="25887" y="110181"/>
                  </a:lnTo>
                  <a:lnTo>
                    <a:pt x="23166" y="101607"/>
                  </a:lnTo>
                  <a:lnTo>
                    <a:pt x="20496" y="92171"/>
                  </a:lnTo>
                  <a:lnTo>
                    <a:pt x="18601" y="81817"/>
                  </a:lnTo>
                  <a:lnTo>
                    <a:pt x="17812" y="70583"/>
                  </a:lnTo>
                  <a:lnTo>
                    <a:pt x="18433" y="58928"/>
                  </a:lnTo>
                  <a:lnTo>
                    <a:pt x="20901" y="47633"/>
                  </a:lnTo>
                  <a:lnTo>
                    <a:pt x="25272" y="37119"/>
                  </a:lnTo>
                  <a:lnTo>
                    <a:pt x="31462" y="27771"/>
                  </a:lnTo>
                  <a:lnTo>
                    <a:pt x="39428" y="20096"/>
                  </a:lnTo>
                  <a:lnTo>
                    <a:pt x="48950" y="14197"/>
                  </a:lnTo>
                  <a:lnTo>
                    <a:pt x="59111" y="9854"/>
                  </a:lnTo>
                  <a:lnTo>
                    <a:pt x="69390" y="6287"/>
                  </a:lnTo>
                  <a:lnTo>
                    <a:pt x="80682" y="3182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156334" y="491808"/>
              <a:ext cx="124765" cy="183080"/>
            </a:xfrm>
            <a:custGeom>
              <a:avLst/>
              <a:gdLst/>
              <a:ahLst/>
              <a:cxnLst/>
              <a:rect l="0" t="0" r="0" b="0"/>
              <a:pathLst>
                <a:path w="124765" h="183080">
                  <a:moveTo>
                    <a:pt x="12743" y="45145"/>
                  </a:moveTo>
                  <a:lnTo>
                    <a:pt x="18678" y="50945"/>
                  </a:lnTo>
                  <a:lnTo>
                    <a:pt x="24883" y="55870"/>
                  </a:lnTo>
                  <a:lnTo>
                    <a:pt x="31983" y="60363"/>
                  </a:lnTo>
                  <a:lnTo>
                    <a:pt x="40096" y="64238"/>
                  </a:lnTo>
                  <a:lnTo>
                    <a:pt x="49391" y="66955"/>
                  </a:lnTo>
                  <a:lnTo>
                    <a:pt x="59829" y="68306"/>
                  </a:lnTo>
                  <a:lnTo>
                    <a:pt x="70909" y="68234"/>
                  </a:lnTo>
                  <a:lnTo>
                    <a:pt x="81798" y="66668"/>
                  </a:lnTo>
                  <a:lnTo>
                    <a:pt x="92036" y="63721"/>
                  </a:lnTo>
                  <a:lnTo>
                    <a:pt x="101365" y="59471"/>
                  </a:lnTo>
                  <a:lnTo>
                    <a:pt x="109557" y="53878"/>
                  </a:lnTo>
                  <a:lnTo>
                    <a:pt x="116603" y="47049"/>
                  </a:lnTo>
                  <a:lnTo>
                    <a:pt x="122011" y="39364"/>
                  </a:lnTo>
                  <a:lnTo>
                    <a:pt x="124764" y="31368"/>
                  </a:lnTo>
                  <a:lnTo>
                    <a:pt x="124536" y="23410"/>
                  </a:lnTo>
                  <a:lnTo>
                    <a:pt x="121451" y="15950"/>
                  </a:lnTo>
                  <a:lnTo>
                    <a:pt x="115726" y="9625"/>
                  </a:lnTo>
                  <a:lnTo>
                    <a:pt x="107770" y="4682"/>
                  </a:lnTo>
                  <a:lnTo>
                    <a:pt x="98227" y="1347"/>
                  </a:lnTo>
                  <a:lnTo>
                    <a:pt x="87855" y="0"/>
                  </a:lnTo>
                  <a:lnTo>
                    <a:pt x="77154" y="649"/>
                  </a:lnTo>
                  <a:lnTo>
                    <a:pt x="66533" y="3016"/>
                  </a:lnTo>
                  <a:lnTo>
                    <a:pt x="56403" y="6730"/>
                  </a:lnTo>
                  <a:lnTo>
                    <a:pt x="46928" y="11449"/>
                  </a:lnTo>
                  <a:lnTo>
                    <a:pt x="38244" y="17054"/>
                  </a:lnTo>
                  <a:lnTo>
                    <a:pt x="30548" y="23640"/>
                  </a:lnTo>
                  <a:lnTo>
                    <a:pt x="23850" y="31178"/>
                  </a:lnTo>
                  <a:lnTo>
                    <a:pt x="18011" y="39528"/>
                  </a:lnTo>
                  <a:lnTo>
                    <a:pt x="12846" y="48511"/>
                  </a:lnTo>
                  <a:lnTo>
                    <a:pt x="8191" y="57962"/>
                  </a:lnTo>
                  <a:lnTo>
                    <a:pt x="4232" y="67750"/>
                  </a:lnTo>
                  <a:lnTo>
                    <a:pt x="1477" y="77773"/>
                  </a:lnTo>
                  <a:lnTo>
                    <a:pt x="107" y="87960"/>
                  </a:lnTo>
                  <a:lnTo>
                    <a:pt x="0" y="98257"/>
                  </a:lnTo>
                  <a:lnTo>
                    <a:pt x="917" y="108630"/>
                  </a:lnTo>
                  <a:lnTo>
                    <a:pt x="2616" y="119050"/>
                  </a:lnTo>
                  <a:lnTo>
                    <a:pt x="5214" y="129336"/>
                  </a:lnTo>
                  <a:lnTo>
                    <a:pt x="9160" y="139169"/>
                  </a:lnTo>
                  <a:lnTo>
                    <a:pt x="14592" y="148409"/>
                  </a:lnTo>
                  <a:lnTo>
                    <a:pt x="21358" y="156918"/>
                  </a:lnTo>
                  <a:lnTo>
                    <a:pt x="29194" y="164488"/>
                  </a:lnTo>
                  <a:lnTo>
                    <a:pt x="37837" y="171089"/>
                  </a:lnTo>
                  <a:lnTo>
                    <a:pt x="47064" y="176522"/>
                  </a:lnTo>
                  <a:lnTo>
                    <a:pt x="56702" y="180348"/>
                  </a:lnTo>
                  <a:lnTo>
                    <a:pt x="66617" y="182478"/>
                  </a:lnTo>
                  <a:lnTo>
                    <a:pt x="76457" y="183079"/>
                  </a:lnTo>
                  <a:lnTo>
                    <a:pt x="86713" y="182364"/>
                  </a:lnTo>
                  <a:lnTo>
                    <a:pt x="99403" y="179151"/>
                  </a:lnTo>
                  <a:lnTo>
                    <a:pt x="118028" y="171487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358590" y="463253"/>
              <a:ext cx="145788" cy="237568"/>
            </a:xfrm>
            <a:custGeom>
              <a:avLst/>
              <a:gdLst/>
              <a:ahLst/>
              <a:cxnLst/>
              <a:rect l="0" t="0" r="0" b="0"/>
              <a:pathLst>
                <a:path w="145788" h="237568">
                  <a:moveTo>
                    <a:pt x="136871" y="0"/>
                  </a:moveTo>
                  <a:lnTo>
                    <a:pt x="125203" y="67"/>
                  </a:lnTo>
                  <a:lnTo>
                    <a:pt x="114714" y="708"/>
                  </a:lnTo>
                  <a:lnTo>
                    <a:pt x="104412" y="2009"/>
                  </a:lnTo>
                  <a:lnTo>
                    <a:pt x="94111" y="4041"/>
                  </a:lnTo>
                  <a:lnTo>
                    <a:pt x="83768" y="7006"/>
                  </a:lnTo>
                  <a:lnTo>
                    <a:pt x="73378" y="10926"/>
                  </a:lnTo>
                  <a:lnTo>
                    <a:pt x="62949" y="15675"/>
                  </a:lnTo>
                  <a:lnTo>
                    <a:pt x="52491" y="21079"/>
                  </a:lnTo>
                  <a:lnTo>
                    <a:pt x="42021" y="26975"/>
                  </a:lnTo>
                  <a:lnTo>
                    <a:pt x="31871" y="33390"/>
                  </a:lnTo>
                  <a:lnTo>
                    <a:pt x="22662" y="40527"/>
                  </a:lnTo>
                  <a:lnTo>
                    <a:pt x="14699" y="48442"/>
                  </a:lnTo>
                  <a:lnTo>
                    <a:pt x="9459" y="57108"/>
                  </a:lnTo>
                  <a:lnTo>
                    <a:pt x="8837" y="65414"/>
                  </a:lnTo>
                  <a:lnTo>
                    <a:pt x="12208" y="71853"/>
                  </a:lnTo>
                  <a:lnTo>
                    <a:pt x="18270" y="76773"/>
                  </a:lnTo>
                  <a:lnTo>
                    <a:pt x="26011" y="80850"/>
                  </a:lnTo>
                  <a:lnTo>
                    <a:pt x="34783" y="84531"/>
                  </a:lnTo>
                  <a:lnTo>
                    <a:pt x="44194" y="88047"/>
                  </a:lnTo>
                  <a:lnTo>
                    <a:pt x="54003" y="91511"/>
                  </a:lnTo>
                  <a:lnTo>
                    <a:pt x="64065" y="95133"/>
                  </a:lnTo>
                  <a:lnTo>
                    <a:pt x="74289" y="99238"/>
                  </a:lnTo>
                  <a:lnTo>
                    <a:pt x="84614" y="103958"/>
                  </a:lnTo>
                  <a:lnTo>
                    <a:pt x="94838" y="109262"/>
                  </a:lnTo>
                  <a:lnTo>
                    <a:pt x="104631" y="115046"/>
                  </a:lnTo>
                  <a:lnTo>
                    <a:pt x="113844" y="121200"/>
                  </a:lnTo>
                  <a:lnTo>
                    <a:pt x="122336" y="127790"/>
                  </a:lnTo>
                  <a:lnTo>
                    <a:pt x="129894" y="135044"/>
                  </a:lnTo>
                  <a:lnTo>
                    <a:pt x="136483" y="143036"/>
                  </a:lnTo>
                  <a:lnTo>
                    <a:pt x="141738" y="151691"/>
                  </a:lnTo>
                  <a:lnTo>
                    <a:pt x="144913" y="160879"/>
                  </a:lnTo>
                  <a:lnTo>
                    <a:pt x="145787" y="170463"/>
                  </a:lnTo>
                  <a:lnTo>
                    <a:pt x="144594" y="180170"/>
                  </a:lnTo>
                  <a:lnTo>
                    <a:pt x="141742" y="189607"/>
                  </a:lnTo>
                  <a:lnTo>
                    <a:pt x="137637" y="198576"/>
                  </a:lnTo>
                  <a:lnTo>
                    <a:pt x="132461" y="206903"/>
                  </a:lnTo>
                  <a:lnTo>
                    <a:pt x="126171" y="214350"/>
                  </a:lnTo>
                  <a:lnTo>
                    <a:pt x="118829" y="220873"/>
                  </a:lnTo>
                  <a:lnTo>
                    <a:pt x="110444" y="226423"/>
                  </a:lnTo>
                  <a:lnTo>
                    <a:pt x="100906" y="230861"/>
                  </a:lnTo>
                  <a:lnTo>
                    <a:pt x="90268" y="234214"/>
                  </a:lnTo>
                  <a:lnTo>
                    <a:pt x="78869" y="236484"/>
                  </a:lnTo>
                  <a:lnTo>
                    <a:pt x="67225" y="237567"/>
                  </a:lnTo>
                  <a:lnTo>
                    <a:pt x="55664" y="237523"/>
                  </a:lnTo>
                  <a:lnTo>
                    <a:pt x="44564" y="236692"/>
                  </a:lnTo>
                  <a:lnTo>
                    <a:pt x="33250" y="235521"/>
                  </a:lnTo>
                  <a:lnTo>
                    <a:pt x="19616" y="233910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94797" y="726466"/>
              <a:ext cx="3148022" cy="94757"/>
            </a:xfrm>
            <a:custGeom>
              <a:avLst/>
              <a:gdLst/>
              <a:ahLst/>
              <a:cxnLst/>
              <a:rect l="0" t="0" r="0" b="0"/>
              <a:pathLst>
                <a:path w="3148022" h="94757">
                  <a:moveTo>
                    <a:pt x="3148021" y="0"/>
                  </a:moveTo>
                  <a:lnTo>
                    <a:pt x="3136219" y="67"/>
                  </a:lnTo>
                  <a:lnTo>
                    <a:pt x="3124450" y="707"/>
                  </a:lnTo>
                  <a:lnTo>
                    <a:pt x="3111555" y="1999"/>
                  </a:lnTo>
                  <a:lnTo>
                    <a:pt x="3097534" y="3686"/>
                  </a:lnTo>
                  <a:lnTo>
                    <a:pt x="3082558" y="5354"/>
                  </a:lnTo>
                  <a:lnTo>
                    <a:pt x="3066840" y="6767"/>
                  </a:lnTo>
                  <a:lnTo>
                    <a:pt x="3050737" y="7865"/>
                  </a:lnTo>
                  <a:lnTo>
                    <a:pt x="3034713" y="8676"/>
                  </a:lnTo>
                  <a:lnTo>
                    <a:pt x="3019016" y="9260"/>
                  </a:lnTo>
                  <a:lnTo>
                    <a:pt x="3003698" y="9838"/>
                  </a:lnTo>
                  <a:lnTo>
                    <a:pt x="2988721" y="10767"/>
                  </a:lnTo>
                  <a:lnTo>
                    <a:pt x="2974008" y="12207"/>
                  </a:lnTo>
                  <a:lnTo>
                    <a:pt x="2959329" y="13989"/>
                  </a:lnTo>
                  <a:lnTo>
                    <a:pt x="2944320" y="15725"/>
                  </a:lnTo>
                  <a:lnTo>
                    <a:pt x="2928813" y="17187"/>
                  </a:lnTo>
                  <a:lnTo>
                    <a:pt x="2912974" y="18319"/>
                  </a:lnTo>
                  <a:lnTo>
                    <a:pt x="2897187" y="19154"/>
                  </a:lnTo>
                  <a:lnTo>
                    <a:pt x="2881678" y="19750"/>
                  </a:lnTo>
                  <a:lnTo>
                    <a:pt x="2866501" y="20166"/>
                  </a:lnTo>
                  <a:lnTo>
                    <a:pt x="2851625" y="20454"/>
                  </a:lnTo>
                  <a:lnTo>
                    <a:pt x="2836984" y="20650"/>
                  </a:lnTo>
                  <a:lnTo>
                    <a:pt x="2822355" y="20784"/>
                  </a:lnTo>
                  <a:lnTo>
                    <a:pt x="2807380" y="20874"/>
                  </a:lnTo>
                  <a:lnTo>
                    <a:pt x="2791896" y="20934"/>
                  </a:lnTo>
                  <a:lnTo>
                    <a:pt x="2776071" y="20975"/>
                  </a:lnTo>
                  <a:lnTo>
                    <a:pt x="2760295" y="21002"/>
                  </a:lnTo>
                  <a:lnTo>
                    <a:pt x="2744793" y="21020"/>
                  </a:lnTo>
                  <a:lnTo>
                    <a:pt x="2729621" y="21032"/>
                  </a:lnTo>
                  <a:lnTo>
                    <a:pt x="2714748" y="21041"/>
                  </a:lnTo>
                  <a:lnTo>
                    <a:pt x="2700109" y="21046"/>
                  </a:lnTo>
                  <a:lnTo>
                    <a:pt x="2685481" y="21050"/>
                  </a:lnTo>
                  <a:lnTo>
                    <a:pt x="2670507" y="21052"/>
                  </a:lnTo>
                  <a:lnTo>
                    <a:pt x="2655024" y="21054"/>
                  </a:lnTo>
                  <a:lnTo>
                    <a:pt x="2639200" y="21055"/>
                  </a:lnTo>
                  <a:lnTo>
                    <a:pt x="2623424" y="21055"/>
                  </a:lnTo>
                  <a:lnTo>
                    <a:pt x="2607922" y="21056"/>
                  </a:lnTo>
                  <a:lnTo>
                    <a:pt x="2592751" y="21056"/>
                  </a:lnTo>
                  <a:lnTo>
                    <a:pt x="2577878" y="21056"/>
                  </a:lnTo>
                  <a:lnTo>
                    <a:pt x="2563248" y="21061"/>
                  </a:lnTo>
                  <a:lnTo>
                    <a:pt x="2548966" y="21234"/>
                  </a:lnTo>
                  <a:lnTo>
                    <a:pt x="2535288" y="21882"/>
                  </a:lnTo>
                  <a:lnTo>
                    <a:pt x="2522302" y="23131"/>
                  </a:lnTo>
                  <a:lnTo>
                    <a:pt x="2509784" y="24784"/>
                  </a:lnTo>
                  <a:lnTo>
                    <a:pt x="2497304" y="26432"/>
                  </a:lnTo>
                  <a:lnTo>
                    <a:pt x="2484603" y="27835"/>
                  </a:lnTo>
                  <a:lnTo>
                    <a:pt x="2471445" y="28928"/>
                  </a:lnTo>
                  <a:lnTo>
                    <a:pt x="2457539" y="29736"/>
                  </a:lnTo>
                  <a:lnTo>
                    <a:pt x="2442807" y="30314"/>
                  </a:lnTo>
                  <a:lnTo>
                    <a:pt x="2427337" y="30719"/>
                  </a:lnTo>
                  <a:lnTo>
                    <a:pt x="2411274" y="30998"/>
                  </a:lnTo>
                  <a:lnTo>
                    <a:pt x="2394770" y="31189"/>
                  </a:lnTo>
                  <a:lnTo>
                    <a:pt x="2378112" y="31319"/>
                  </a:lnTo>
                  <a:lnTo>
                    <a:pt x="2361704" y="31407"/>
                  </a:lnTo>
                  <a:lnTo>
                    <a:pt x="2345738" y="31466"/>
                  </a:lnTo>
                  <a:lnTo>
                    <a:pt x="2330068" y="31505"/>
                  </a:lnTo>
                  <a:lnTo>
                    <a:pt x="2314320" y="31532"/>
                  </a:lnTo>
                  <a:lnTo>
                    <a:pt x="2298281" y="31550"/>
                  </a:lnTo>
                  <a:lnTo>
                    <a:pt x="2282067" y="31562"/>
                  </a:lnTo>
                  <a:lnTo>
                    <a:pt x="2266022" y="31569"/>
                  </a:lnTo>
                  <a:lnTo>
                    <a:pt x="2250331" y="31579"/>
                  </a:lnTo>
                  <a:lnTo>
                    <a:pt x="2234861" y="31756"/>
                  </a:lnTo>
                  <a:lnTo>
                    <a:pt x="2219255" y="32406"/>
                  </a:lnTo>
                  <a:lnTo>
                    <a:pt x="2203316" y="33657"/>
                  </a:lnTo>
                  <a:lnTo>
                    <a:pt x="2187170" y="35310"/>
                  </a:lnTo>
                  <a:lnTo>
                    <a:pt x="2171170" y="36959"/>
                  </a:lnTo>
                  <a:lnTo>
                    <a:pt x="2155511" y="38362"/>
                  </a:lnTo>
                  <a:lnTo>
                    <a:pt x="2140062" y="39456"/>
                  </a:lnTo>
                  <a:lnTo>
                    <a:pt x="2124470" y="40264"/>
                  </a:lnTo>
                  <a:lnTo>
                    <a:pt x="2108540" y="40842"/>
                  </a:lnTo>
                  <a:lnTo>
                    <a:pt x="2092400" y="41247"/>
                  </a:lnTo>
                  <a:lnTo>
                    <a:pt x="2076405" y="41527"/>
                  </a:lnTo>
                  <a:lnTo>
                    <a:pt x="2060753" y="41718"/>
                  </a:lnTo>
                  <a:lnTo>
                    <a:pt x="2045480" y="41848"/>
                  </a:lnTo>
                  <a:lnTo>
                    <a:pt x="2030537" y="41935"/>
                  </a:lnTo>
                  <a:lnTo>
                    <a:pt x="2015856" y="41994"/>
                  </a:lnTo>
                  <a:lnTo>
                    <a:pt x="2001370" y="42034"/>
                  </a:lnTo>
                  <a:lnTo>
                    <a:pt x="1987023" y="42060"/>
                  </a:lnTo>
                  <a:lnTo>
                    <a:pt x="1972770" y="42078"/>
                  </a:lnTo>
                  <a:lnTo>
                    <a:pt x="1958416" y="42090"/>
                  </a:lnTo>
                  <a:lnTo>
                    <a:pt x="1943633" y="42098"/>
                  </a:lnTo>
                  <a:lnTo>
                    <a:pt x="1928282" y="42103"/>
                  </a:lnTo>
                  <a:lnTo>
                    <a:pt x="1912548" y="42107"/>
                  </a:lnTo>
                  <a:lnTo>
                    <a:pt x="1896832" y="42109"/>
                  </a:lnTo>
                  <a:lnTo>
                    <a:pt x="1881368" y="42111"/>
                  </a:lnTo>
                  <a:lnTo>
                    <a:pt x="1866051" y="42112"/>
                  </a:lnTo>
                  <a:lnTo>
                    <a:pt x="1850548" y="42113"/>
                  </a:lnTo>
                  <a:lnTo>
                    <a:pt x="1834677" y="42118"/>
                  </a:lnTo>
                  <a:lnTo>
                    <a:pt x="1818578" y="42291"/>
                  </a:lnTo>
                  <a:lnTo>
                    <a:pt x="1802610" y="42939"/>
                  </a:lnTo>
                  <a:lnTo>
                    <a:pt x="1786972" y="44188"/>
                  </a:lnTo>
                  <a:lnTo>
                    <a:pt x="1771537" y="45841"/>
                  </a:lnTo>
                  <a:lnTo>
                    <a:pt x="1755954" y="47489"/>
                  </a:lnTo>
                  <a:lnTo>
                    <a:pt x="1740030" y="48892"/>
                  </a:lnTo>
                  <a:lnTo>
                    <a:pt x="1723894" y="49985"/>
                  </a:lnTo>
                  <a:lnTo>
                    <a:pt x="1707902" y="50793"/>
                  </a:lnTo>
                  <a:lnTo>
                    <a:pt x="1692252" y="51371"/>
                  </a:lnTo>
                  <a:lnTo>
                    <a:pt x="1676979" y="51776"/>
                  </a:lnTo>
                  <a:lnTo>
                    <a:pt x="1662038" y="52055"/>
                  </a:lnTo>
                  <a:lnTo>
                    <a:pt x="1647357" y="52246"/>
                  </a:lnTo>
                  <a:lnTo>
                    <a:pt x="1632871" y="52376"/>
                  </a:lnTo>
                  <a:lnTo>
                    <a:pt x="1618525" y="52464"/>
                  </a:lnTo>
                  <a:lnTo>
                    <a:pt x="1604277" y="52527"/>
                  </a:lnTo>
                  <a:lnTo>
                    <a:pt x="1590096" y="52740"/>
                  </a:lnTo>
                  <a:lnTo>
                    <a:pt x="1575962" y="53415"/>
                  </a:lnTo>
                  <a:lnTo>
                    <a:pt x="1561859" y="54681"/>
                  </a:lnTo>
                  <a:lnTo>
                    <a:pt x="1547777" y="56346"/>
                  </a:lnTo>
                  <a:lnTo>
                    <a:pt x="1533710" y="58002"/>
                  </a:lnTo>
                  <a:lnTo>
                    <a:pt x="1519653" y="59410"/>
                  </a:lnTo>
                  <a:lnTo>
                    <a:pt x="1505602" y="60506"/>
                  </a:lnTo>
                  <a:lnTo>
                    <a:pt x="1491555" y="61316"/>
                  </a:lnTo>
                  <a:lnTo>
                    <a:pt x="1477507" y="61896"/>
                  </a:lnTo>
                  <a:lnTo>
                    <a:pt x="1463292" y="62302"/>
                  </a:lnTo>
                  <a:lnTo>
                    <a:pt x="1448603" y="62582"/>
                  </a:lnTo>
                  <a:lnTo>
                    <a:pt x="1433315" y="62774"/>
                  </a:lnTo>
                  <a:lnTo>
                    <a:pt x="1417623" y="62904"/>
                  </a:lnTo>
                  <a:lnTo>
                    <a:pt x="1401936" y="62992"/>
                  </a:lnTo>
                  <a:lnTo>
                    <a:pt x="1386495" y="63051"/>
                  </a:lnTo>
                  <a:lnTo>
                    <a:pt x="1371364" y="63091"/>
                  </a:lnTo>
                  <a:lnTo>
                    <a:pt x="1356517" y="63117"/>
                  </a:lnTo>
                  <a:lnTo>
                    <a:pt x="1341901" y="63135"/>
                  </a:lnTo>
                  <a:lnTo>
                    <a:pt x="1327458" y="63147"/>
                  </a:lnTo>
                  <a:lnTo>
                    <a:pt x="1313141" y="63155"/>
                  </a:lnTo>
                  <a:lnTo>
                    <a:pt x="1298911" y="63160"/>
                  </a:lnTo>
                  <a:lnTo>
                    <a:pt x="1284744" y="63164"/>
                  </a:lnTo>
                  <a:lnTo>
                    <a:pt x="1270618" y="63166"/>
                  </a:lnTo>
                  <a:lnTo>
                    <a:pt x="1256521" y="63172"/>
                  </a:lnTo>
                  <a:lnTo>
                    <a:pt x="1242443" y="63346"/>
                  </a:lnTo>
                  <a:lnTo>
                    <a:pt x="1228379" y="63995"/>
                  </a:lnTo>
                  <a:lnTo>
                    <a:pt x="1214323" y="65244"/>
                  </a:lnTo>
                  <a:lnTo>
                    <a:pt x="1200273" y="66897"/>
                  </a:lnTo>
                  <a:lnTo>
                    <a:pt x="1186227" y="68546"/>
                  </a:lnTo>
                  <a:lnTo>
                    <a:pt x="1172179" y="69949"/>
                  </a:lnTo>
                  <a:lnTo>
                    <a:pt x="1157965" y="71042"/>
                  </a:lnTo>
                  <a:lnTo>
                    <a:pt x="1143276" y="71850"/>
                  </a:lnTo>
                  <a:lnTo>
                    <a:pt x="1127988" y="72428"/>
                  </a:lnTo>
                  <a:lnTo>
                    <a:pt x="1112296" y="72833"/>
                  </a:lnTo>
                  <a:lnTo>
                    <a:pt x="1096609" y="73112"/>
                  </a:lnTo>
                  <a:lnTo>
                    <a:pt x="1081168" y="73303"/>
                  </a:lnTo>
                  <a:lnTo>
                    <a:pt x="1066037" y="73433"/>
                  </a:lnTo>
                  <a:lnTo>
                    <a:pt x="1051191" y="73521"/>
                  </a:lnTo>
                  <a:lnTo>
                    <a:pt x="1036575" y="73584"/>
                  </a:lnTo>
                  <a:lnTo>
                    <a:pt x="1022132" y="73797"/>
                  </a:lnTo>
                  <a:lnTo>
                    <a:pt x="1007814" y="74472"/>
                  </a:lnTo>
                  <a:lnTo>
                    <a:pt x="993585" y="75738"/>
                  </a:lnTo>
                  <a:lnTo>
                    <a:pt x="979417" y="77403"/>
                  </a:lnTo>
                  <a:lnTo>
                    <a:pt x="965291" y="79059"/>
                  </a:lnTo>
                  <a:lnTo>
                    <a:pt x="951194" y="80467"/>
                  </a:lnTo>
                  <a:lnTo>
                    <a:pt x="937117" y="81563"/>
                  </a:lnTo>
                  <a:lnTo>
                    <a:pt x="923052" y="82373"/>
                  </a:lnTo>
                  <a:lnTo>
                    <a:pt x="908996" y="82953"/>
                  </a:lnTo>
                  <a:lnTo>
                    <a:pt x="894947" y="83359"/>
                  </a:lnTo>
                  <a:lnTo>
                    <a:pt x="880901" y="83639"/>
                  </a:lnTo>
                  <a:lnTo>
                    <a:pt x="866857" y="83831"/>
                  </a:lnTo>
                  <a:lnTo>
                    <a:pt x="852816" y="83961"/>
                  </a:lnTo>
                  <a:lnTo>
                    <a:pt x="838775" y="84049"/>
                  </a:lnTo>
                  <a:lnTo>
                    <a:pt x="824736" y="84108"/>
                  </a:lnTo>
                  <a:lnTo>
                    <a:pt x="810697" y="84148"/>
                  </a:lnTo>
                  <a:lnTo>
                    <a:pt x="796658" y="84174"/>
                  </a:lnTo>
                  <a:lnTo>
                    <a:pt x="782615" y="84192"/>
                  </a:lnTo>
                  <a:lnTo>
                    <a:pt x="768404" y="84204"/>
                  </a:lnTo>
                  <a:lnTo>
                    <a:pt x="753717" y="84212"/>
                  </a:lnTo>
                  <a:lnTo>
                    <a:pt x="738431" y="84217"/>
                  </a:lnTo>
                  <a:lnTo>
                    <a:pt x="722740" y="84221"/>
                  </a:lnTo>
                  <a:lnTo>
                    <a:pt x="707054" y="84223"/>
                  </a:lnTo>
                  <a:lnTo>
                    <a:pt x="691613" y="84225"/>
                  </a:lnTo>
                  <a:lnTo>
                    <a:pt x="676482" y="84226"/>
                  </a:lnTo>
                  <a:lnTo>
                    <a:pt x="661636" y="84227"/>
                  </a:lnTo>
                  <a:lnTo>
                    <a:pt x="647020" y="84227"/>
                  </a:lnTo>
                  <a:lnTo>
                    <a:pt x="632577" y="84227"/>
                  </a:lnTo>
                  <a:lnTo>
                    <a:pt x="618260" y="84227"/>
                  </a:lnTo>
                  <a:lnTo>
                    <a:pt x="604026" y="84228"/>
                  </a:lnTo>
                  <a:lnTo>
                    <a:pt x="589685" y="84228"/>
                  </a:lnTo>
                  <a:lnTo>
                    <a:pt x="574911" y="84228"/>
                  </a:lnTo>
                  <a:lnTo>
                    <a:pt x="559565" y="84228"/>
                  </a:lnTo>
                  <a:lnTo>
                    <a:pt x="543835" y="84228"/>
                  </a:lnTo>
                  <a:lnTo>
                    <a:pt x="528123" y="84228"/>
                  </a:lnTo>
                  <a:lnTo>
                    <a:pt x="512664" y="84228"/>
                  </a:lnTo>
                  <a:lnTo>
                    <a:pt x="497521" y="84228"/>
                  </a:lnTo>
                  <a:lnTo>
                    <a:pt x="482667" y="84228"/>
                  </a:lnTo>
                  <a:lnTo>
                    <a:pt x="468046" y="84228"/>
                  </a:lnTo>
                  <a:lnTo>
                    <a:pt x="453600" y="84228"/>
                  </a:lnTo>
                  <a:lnTo>
                    <a:pt x="439280" y="84228"/>
                  </a:lnTo>
                  <a:lnTo>
                    <a:pt x="425049" y="84228"/>
                  </a:lnTo>
                  <a:lnTo>
                    <a:pt x="410880" y="84228"/>
                  </a:lnTo>
                  <a:lnTo>
                    <a:pt x="396754" y="84228"/>
                  </a:lnTo>
                  <a:lnTo>
                    <a:pt x="382656" y="84228"/>
                  </a:lnTo>
                  <a:lnTo>
                    <a:pt x="368579" y="84228"/>
                  </a:lnTo>
                  <a:lnTo>
                    <a:pt x="354514" y="84228"/>
                  </a:lnTo>
                  <a:lnTo>
                    <a:pt x="340458" y="84228"/>
                  </a:lnTo>
                  <a:lnTo>
                    <a:pt x="326408" y="84228"/>
                  </a:lnTo>
                  <a:lnTo>
                    <a:pt x="312362" y="84228"/>
                  </a:lnTo>
                  <a:lnTo>
                    <a:pt x="298319" y="84228"/>
                  </a:lnTo>
                  <a:lnTo>
                    <a:pt x="284277" y="84228"/>
                  </a:lnTo>
                  <a:lnTo>
                    <a:pt x="270237" y="84228"/>
                  </a:lnTo>
                  <a:lnTo>
                    <a:pt x="256197" y="84228"/>
                  </a:lnTo>
                  <a:lnTo>
                    <a:pt x="242158" y="84228"/>
                  </a:lnTo>
                  <a:lnTo>
                    <a:pt x="228119" y="84228"/>
                  </a:lnTo>
                  <a:lnTo>
                    <a:pt x="214076" y="84228"/>
                  </a:lnTo>
                  <a:lnTo>
                    <a:pt x="199865" y="84228"/>
                  </a:lnTo>
                  <a:lnTo>
                    <a:pt x="185179" y="84228"/>
                  </a:lnTo>
                  <a:lnTo>
                    <a:pt x="169896" y="84232"/>
                  </a:lnTo>
                  <a:lnTo>
                    <a:pt x="154378" y="84405"/>
                  </a:lnTo>
                  <a:lnTo>
                    <a:pt x="139340" y="85054"/>
                  </a:lnTo>
                  <a:lnTo>
                    <a:pt x="125148" y="86302"/>
                  </a:lnTo>
                  <a:lnTo>
                    <a:pt x="111670" y="87955"/>
                  </a:lnTo>
                  <a:lnTo>
                    <a:pt x="98472" y="89603"/>
                  </a:lnTo>
                  <a:lnTo>
                    <a:pt x="85264" y="91006"/>
                  </a:lnTo>
                  <a:lnTo>
                    <a:pt x="71953" y="92101"/>
                  </a:lnTo>
                  <a:lnTo>
                    <a:pt x="56952" y="93029"/>
                  </a:lnTo>
                  <a:lnTo>
                    <a:pt x="35586" y="93868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821844" y="526424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93617" y="67"/>
                  </a:lnTo>
                  <a:lnTo>
                    <a:pt x="83128" y="708"/>
                  </a:lnTo>
                  <a:lnTo>
                    <a:pt x="72827" y="2000"/>
                  </a:lnTo>
                  <a:lnTo>
                    <a:pt x="62403" y="3695"/>
                  </a:lnTo>
                  <a:lnTo>
                    <a:pt x="50233" y="5546"/>
                  </a:lnTo>
                  <a:lnTo>
                    <a:pt x="31890" y="771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4156686" y="263212"/>
            <a:ext cx="4960994" cy="649762"/>
            <a:chOff x="4156686" y="263212"/>
            <a:chExt cx="4960994" cy="649762"/>
          </a:xfrm>
        </p:grpSpPr>
        <p:sp>
          <p:nvSpPr>
            <p:cNvPr id="26" name="Freeform 25"/>
            <p:cNvSpPr/>
            <p:nvPr/>
          </p:nvSpPr>
          <p:spPr>
            <a:xfrm>
              <a:off x="4156686" y="263212"/>
              <a:ext cx="332868" cy="452382"/>
            </a:xfrm>
            <a:custGeom>
              <a:avLst/>
              <a:gdLst/>
              <a:ahLst/>
              <a:cxnLst/>
              <a:rect l="0" t="0" r="0" b="0"/>
              <a:pathLst>
                <a:path w="332868" h="452382">
                  <a:moveTo>
                    <a:pt x="212640" y="0"/>
                  </a:moveTo>
                  <a:lnTo>
                    <a:pt x="203839" y="2934"/>
                  </a:lnTo>
                  <a:lnTo>
                    <a:pt x="195492" y="5716"/>
                  </a:lnTo>
                  <a:lnTo>
                    <a:pt x="186789" y="8620"/>
                  </a:lnTo>
                  <a:lnTo>
                    <a:pt x="177495" y="11833"/>
                  </a:lnTo>
                  <a:lnTo>
                    <a:pt x="167352" y="15647"/>
                  </a:lnTo>
                  <a:lnTo>
                    <a:pt x="156306" y="20164"/>
                  </a:lnTo>
                  <a:lnTo>
                    <a:pt x="144467" y="25327"/>
                  </a:lnTo>
                  <a:lnTo>
                    <a:pt x="131997" y="31015"/>
                  </a:lnTo>
                  <a:lnTo>
                    <a:pt x="119059" y="37100"/>
                  </a:lnTo>
                  <a:lnTo>
                    <a:pt x="105949" y="43473"/>
                  </a:lnTo>
                  <a:lnTo>
                    <a:pt x="93075" y="50050"/>
                  </a:lnTo>
                  <a:lnTo>
                    <a:pt x="80646" y="56769"/>
                  </a:lnTo>
                  <a:lnTo>
                    <a:pt x="68842" y="63585"/>
                  </a:lnTo>
                  <a:lnTo>
                    <a:pt x="57908" y="70467"/>
                  </a:lnTo>
                  <a:lnTo>
                    <a:pt x="47890" y="77399"/>
                  </a:lnTo>
                  <a:lnTo>
                    <a:pt x="38840" y="84529"/>
                  </a:lnTo>
                  <a:lnTo>
                    <a:pt x="30899" y="92155"/>
                  </a:lnTo>
                  <a:lnTo>
                    <a:pt x="24037" y="100400"/>
                  </a:lnTo>
                  <a:lnTo>
                    <a:pt x="18087" y="109226"/>
                  </a:lnTo>
                  <a:lnTo>
                    <a:pt x="12849" y="118530"/>
                  </a:lnTo>
                  <a:lnTo>
                    <a:pt x="8145" y="128196"/>
                  </a:lnTo>
                  <a:lnTo>
                    <a:pt x="4153" y="138128"/>
                  </a:lnTo>
                  <a:lnTo>
                    <a:pt x="1376" y="148248"/>
                  </a:lnTo>
                  <a:lnTo>
                    <a:pt x="0" y="158490"/>
                  </a:lnTo>
                  <a:lnTo>
                    <a:pt x="230" y="168485"/>
                  </a:lnTo>
                  <a:lnTo>
                    <a:pt x="2436" y="177590"/>
                  </a:lnTo>
                  <a:lnTo>
                    <a:pt x="6634" y="185522"/>
                  </a:lnTo>
                  <a:lnTo>
                    <a:pt x="12707" y="192170"/>
                  </a:lnTo>
                  <a:lnTo>
                    <a:pt x="20596" y="197419"/>
                  </a:lnTo>
                  <a:lnTo>
                    <a:pt x="30085" y="201357"/>
                  </a:lnTo>
                  <a:lnTo>
                    <a:pt x="40861" y="204206"/>
                  </a:lnTo>
                  <a:lnTo>
                    <a:pt x="52609" y="206218"/>
                  </a:lnTo>
                  <a:lnTo>
                    <a:pt x="65064" y="207614"/>
                  </a:lnTo>
                  <a:lnTo>
                    <a:pt x="78019" y="208573"/>
                  </a:lnTo>
                  <a:lnTo>
                    <a:pt x="91320" y="209225"/>
                  </a:lnTo>
                  <a:lnTo>
                    <a:pt x="104865" y="209672"/>
                  </a:lnTo>
                  <a:lnTo>
                    <a:pt x="118741" y="210142"/>
                  </a:lnTo>
                  <a:lnTo>
                    <a:pt x="133203" y="210991"/>
                  </a:lnTo>
                  <a:lnTo>
                    <a:pt x="148338" y="212378"/>
                  </a:lnTo>
                  <a:lnTo>
                    <a:pt x="163928" y="214294"/>
                  </a:lnTo>
                  <a:lnTo>
                    <a:pt x="179546" y="216650"/>
                  </a:lnTo>
                  <a:lnTo>
                    <a:pt x="194942" y="219346"/>
                  </a:lnTo>
                  <a:lnTo>
                    <a:pt x="210043" y="222291"/>
                  </a:lnTo>
                  <a:lnTo>
                    <a:pt x="224869" y="225414"/>
                  </a:lnTo>
                  <a:lnTo>
                    <a:pt x="239462" y="228665"/>
                  </a:lnTo>
                  <a:lnTo>
                    <a:pt x="253551" y="232169"/>
                  </a:lnTo>
                  <a:lnTo>
                    <a:pt x="266566" y="236206"/>
                  </a:lnTo>
                  <a:lnTo>
                    <a:pt x="278284" y="240893"/>
                  </a:lnTo>
                  <a:lnTo>
                    <a:pt x="288798" y="246347"/>
                  </a:lnTo>
                  <a:lnTo>
                    <a:pt x="298329" y="252765"/>
                  </a:lnTo>
                  <a:lnTo>
                    <a:pt x="307104" y="260164"/>
                  </a:lnTo>
                  <a:lnTo>
                    <a:pt x="314998" y="268574"/>
                  </a:lnTo>
                  <a:lnTo>
                    <a:pt x="321556" y="278122"/>
                  </a:lnTo>
                  <a:lnTo>
                    <a:pt x="326633" y="288767"/>
                  </a:lnTo>
                  <a:lnTo>
                    <a:pt x="330212" y="300339"/>
                  </a:lnTo>
                  <a:lnTo>
                    <a:pt x="332249" y="312630"/>
                  </a:lnTo>
                  <a:lnTo>
                    <a:pt x="332867" y="325453"/>
                  </a:lnTo>
                  <a:lnTo>
                    <a:pt x="331995" y="338656"/>
                  </a:lnTo>
                  <a:lnTo>
                    <a:pt x="329289" y="352124"/>
                  </a:lnTo>
                  <a:lnTo>
                    <a:pt x="324730" y="365763"/>
                  </a:lnTo>
                  <a:lnTo>
                    <a:pt x="318567" y="379023"/>
                  </a:lnTo>
                  <a:lnTo>
                    <a:pt x="311145" y="390941"/>
                  </a:lnTo>
                  <a:lnTo>
                    <a:pt x="302782" y="401106"/>
                  </a:lnTo>
                  <a:lnTo>
                    <a:pt x="293745" y="409762"/>
                  </a:lnTo>
                  <a:lnTo>
                    <a:pt x="284235" y="417506"/>
                  </a:lnTo>
                  <a:lnTo>
                    <a:pt x="274392" y="424785"/>
                  </a:lnTo>
                  <a:lnTo>
                    <a:pt x="264157" y="431525"/>
                  </a:lnTo>
                  <a:lnTo>
                    <a:pt x="253294" y="437233"/>
                  </a:lnTo>
                  <a:lnTo>
                    <a:pt x="241723" y="441708"/>
                  </a:lnTo>
                  <a:lnTo>
                    <a:pt x="229509" y="445037"/>
                  </a:lnTo>
                  <a:lnTo>
                    <a:pt x="216778" y="447429"/>
                  </a:lnTo>
                  <a:lnTo>
                    <a:pt x="203657" y="449111"/>
                  </a:lnTo>
                  <a:lnTo>
                    <a:pt x="190252" y="450274"/>
                  </a:lnTo>
                  <a:lnTo>
                    <a:pt x="176647" y="451071"/>
                  </a:lnTo>
                  <a:lnTo>
                    <a:pt x="162903" y="451612"/>
                  </a:lnTo>
                  <a:lnTo>
                    <a:pt x="149064" y="451978"/>
                  </a:lnTo>
                  <a:lnTo>
                    <a:pt x="135160" y="452225"/>
                  </a:lnTo>
                  <a:lnTo>
                    <a:pt x="121216" y="452381"/>
                  </a:lnTo>
                  <a:lnTo>
                    <a:pt x="107411" y="452147"/>
                  </a:lnTo>
                  <a:lnTo>
                    <a:pt x="94062" y="450924"/>
                  </a:lnTo>
                  <a:lnTo>
                    <a:pt x="81309" y="448477"/>
                  </a:lnTo>
                  <a:lnTo>
                    <a:pt x="69189" y="445187"/>
                  </a:lnTo>
                  <a:lnTo>
                    <a:pt x="56327" y="441560"/>
                  </a:lnTo>
                  <a:lnTo>
                    <a:pt x="39359" y="437272"/>
                  </a:lnTo>
                  <a:lnTo>
                    <a:pt x="12599" y="431668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579896" y="336911"/>
              <a:ext cx="159585" cy="357970"/>
            </a:xfrm>
            <a:custGeom>
              <a:avLst/>
              <a:gdLst/>
              <a:ahLst/>
              <a:cxnLst/>
              <a:rect l="0" t="0" r="0" b="0"/>
              <a:pathLst>
                <a:path w="159585" h="357970">
                  <a:moveTo>
                    <a:pt x="0" y="0"/>
                  </a:moveTo>
                  <a:lnTo>
                    <a:pt x="67" y="11736"/>
                  </a:lnTo>
                  <a:lnTo>
                    <a:pt x="707" y="22865"/>
                  </a:lnTo>
                  <a:lnTo>
                    <a:pt x="1999" y="34463"/>
                  </a:lnTo>
                  <a:lnTo>
                    <a:pt x="3686" y="46624"/>
                  </a:lnTo>
                  <a:lnTo>
                    <a:pt x="5354" y="59284"/>
                  </a:lnTo>
                  <a:lnTo>
                    <a:pt x="6772" y="72335"/>
                  </a:lnTo>
                  <a:lnTo>
                    <a:pt x="8044" y="85515"/>
                  </a:lnTo>
                  <a:lnTo>
                    <a:pt x="9502" y="98431"/>
                  </a:lnTo>
                  <a:lnTo>
                    <a:pt x="11330" y="110898"/>
                  </a:lnTo>
                  <a:lnTo>
                    <a:pt x="13389" y="123064"/>
                  </a:lnTo>
                  <a:lnTo>
                    <a:pt x="15317" y="135306"/>
                  </a:lnTo>
                  <a:lnTo>
                    <a:pt x="16910" y="147847"/>
                  </a:lnTo>
                  <a:lnTo>
                    <a:pt x="18133" y="160898"/>
                  </a:lnTo>
                  <a:lnTo>
                    <a:pt x="19029" y="174731"/>
                  </a:lnTo>
                  <a:lnTo>
                    <a:pt x="19666" y="189415"/>
                  </a:lnTo>
                  <a:lnTo>
                    <a:pt x="20111" y="204853"/>
                  </a:lnTo>
                  <a:lnTo>
                    <a:pt x="20416" y="220895"/>
                  </a:lnTo>
                  <a:lnTo>
                    <a:pt x="20630" y="237380"/>
                  </a:lnTo>
                  <a:lnTo>
                    <a:pt x="20944" y="253855"/>
                  </a:lnTo>
                  <a:lnTo>
                    <a:pt x="21689" y="269609"/>
                  </a:lnTo>
                  <a:lnTo>
                    <a:pt x="23001" y="284317"/>
                  </a:lnTo>
                  <a:lnTo>
                    <a:pt x="24698" y="298159"/>
                  </a:lnTo>
                  <a:lnTo>
                    <a:pt x="26374" y="311609"/>
                  </a:lnTo>
                  <a:lnTo>
                    <a:pt x="27787" y="324967"/>
                  </a:lnTo>
                  <a:lnTo>
                    <a:pt x="28529" y="337394"/>
                  </a:lnTo>
                  <a:lnTo>
                    <a:pt x="27388" y="346942"/>
                  </a:lnTo>
                  <a:lnTo>
                    <a:pt x="24235" y="352032"/>
                  </a:lnTo>
                  <a:lnTo>
                    <a:pt x="20816" y="351880"/>
                  </a:lnTo>
                  <a:lnTo>
                    <a:pt x="17933" y="347027"/>
                  </a:lnTo>
                  <a:lnTo>
                    <a:pt x="15729" y="338471"/>
                  </a:lnTo>
                  <a:lnTo>
                    <a:pt x="14125" y="327176"/>
                  </a:lnTo>
                  <a:lnTo>
                    <a:pt x="12994" y="313931"/>
                  </a:lnTo>
                  <a:lnTo>
                    <a:pt x="12377" y="299654"/>
                  </a:lnTo>
                  <a:lnTo>
                    <a:pt x="12484" y="285383"/>
                  </a:lnTo>
                  <a:lnTo>
                    <a:pt x="13377" y="271686"/>
                  </a:lnTo>
                  <a:lnTo>
                    <a:pt x="15299" y="259032"/>
                  </a:lnTo>
                  <a:lnTo>
                    <a:pt x="18724" y="247976"/>
                  </a:lnTo>
                  <a:lnTo>
                    <a:pt x="23778" y="238655"/>
                  </a:lnTo>
                  <a:lnTo>
                    <a:pt x="30444" y="231037"/>
                  </a:lnTo>
                  <a:lnTo>
                    <a:pt x="38739" y="225120"/>
                  </a:lnTo>
                  <a:lnTo>
                    <a:pt x="48495" y="220736"/>
                  </a:lnTo>
                  <a:lnTo>
                    <a:pt x="59112" y="217923"/>
                  </a:lnTo>
                  <a:lnTo>
                    <a:pt x="69689" y="216999"/>
                  </a:lnTo>
                  <a:lnTo>
                    <a:pt x="79722" y="217968"/>
                  </a:lnTo>
                  <a:lnTo>
                    <a:pt x="89082" y="220567"/>
                  </a:lnTo>
                  <a:lnTo>
                    <a:pt x="97829" y="224444"/>
                  </a:lnTo>
                  <a:lnTo>
                    <a:pt x="106082" y="229277"/>
                  </a:lnTo>
                  <a:lnTo>
                    <a:pt x="113965" y="234960"/>
                  </a:lnTo>
                  <a:lnTo>
                    <a:pt x="121581" y="241598"/>
                  </a:lnTo>
                  <a:lnTo>
                    <a:pt x="129003" y="249178"/>
                  </a:lnTo>
                  <a:lnTo>
                    <a:pt x="136126" y="257724"/>
                  </a:lnTo>
                  <a:lnTo>
                    <a:pt x="142683" y="267372"/>
                  </a:lnTo>
                  <a:lnTo>
                    <a:pt x="148566" y="278083"/>
                  </a:lnTo>
                  <a:lnTo>
                    <a:pt x="153498" y="289530"/>
                  </a:lnTo>
                  <a:lnTo>
                    <a:pt x="156980" y="301207"/>
                  </a:lnTo>
                  <a:lnTo>
                    <a:pt x="158879" y="312785"/>
                  </a:lnTo>
                  <a:lnTo>
                    <a:pt x="159523" y="323698"/>
                  </a:lnTo>
                  <a:lnTo>
                    <a:pt x="159584" y="334122"/>
                  </a:lnTo>
                  <a:lnTo>
                    <a:pt x="159068" y="344967"/>
                  </a:lnTo>
                  <a:lnTo>
                    <a:pt x="157927" y="357969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767191" y="578786"/>
              <a:ext cx="233846" cy="158209"/>
            </a:xfrm>
            <a:custGeom>
              <a:avLst/>
              <a:gdLst/>
              <a:ahLst/>
              <a:cxnLst/>
              <a:rect l="0" t="0" r="0" b="0"/>
              <a:pathLst>
                <a:path w="233846" h="158209">
                  <a:moveTo>
                    <a:pt x="128560" y="42395"/>
                  </a:moveTo>
                  <a:lnTo>
                    <a:pt x="128359" y="30861"/>
                  </a:lnTo>
                  <a:lnTo>
                    <a:pt x="126438" y="21652"/>
                  </a:lnTo>
                  <a:lnTo>
                    <a:pt x="122544" y="13953"/>
                  </a:lnTo>
                  <a:lnTo>
                    <a:pt x="116792" y="7717"/>
                  </a:lnTo>
                  <a:lnTo>
                    <a:pt x="109195" y="3303"/>
                  </a:lnTo>
                  <a:lnTo>
                    <a:pt x="99951" y="757"/>
                  </a:lnTo>
                  <a:lnTo>
                    <a:pt x="89700" y="0"/>
                  </a:lnTo>
                  <a:lnTo>
                    <a:pt x="79379" y="998"/>
                  </a:lnTo>
                  <a:lnTo>
                    <a:pt x="69523" y="3554"/>
                  </a:lnTo>
                  <a:lnTo>
                    <a:pt x="60284" y="7369"/>
                  </a:lnTo>
                  <a:lnTo>
                    <a:pt x="51619" y="12137"/>
                  </a:lnTo>
                  <a:lnTo>
                    <a:pt x="43425" y="17604"/>
                  </a:lnTo>
                  <a:lnTo>
                    <a:pt x="35753" y="23729"/>
                  </a:lnTo>
                  <a:lnTo>
                    <a:pt x="28811" y="30672"/>
                  </a:lnTo>
                  <a:lnTo>
                    <a:pt x="22655" y="38454"/>
                  </a:lnTo>
                  <a:lnTo>
                    <a:pt x="17196" y="46969"/>
                  </a:lnTo>
                  <a:lnTo>
                    <a:pt x="12294" y="56063"/>
                  </a:lnTo>
                  <a:lnTo>
                    <a:pt x="7819" y="65589"/>
                  </a:lnTo>
                  <a:lnTo>
                    <a:pt x="3983" y="75427"/>
                  </a:lnTo>
                  <a:lnTo>
                    <a:pt x="1311" y="85484"/>
                  </a:lnTo>
                  <a:lnTo>
                    <a:pt x="0" y="95688"/>
                  </a:lnTo>
                  <a:lnTo>
                    <a:pt x="105" y="105828"/>
                  </a:lnTo>
                  <a:lnTo>
                    <a:pt x="1695" y="115563"/>
                  </a:lnTo>
                  <a:lnTo>
                    <a:pt x="4665" y="124732"/>
                  </a:lnTo>
                  <a:lnTo>
                    <a:pt x="9100" y="133024"/>
                  </a:lnTo>
                  <a:lnTo>
                    <a:pt x="15350" y="139915"/>
                  </a:lnTo>
                  <a:lnTo>
                    <a:pt x="23438" y="145243"/>
                  </a:lnTo>
                  <a:lnTo>
                    <a:pt x="32952" y="148837"/>
                  </a:lnTo>
                  <a:lnTo>
                    <a:pt x="43247" y="150358"/>
                  </a:lnTo>
                  <a:lnTo>
                    <a:pt x="53868" y="149825"/>
                  </a:lnTo>
                  <a:lnTo>
                    <a:pt x="64420" y="147537"/>
                  </a:lnTo>
                  <a:lnTo>
                    <a:pt x="74498" y="143876"/>
                  </a:lnTo>
                  <a:lnTo>
                    <a:pt x="83934" y="139192"/>
                  </a:lnTo>
                  <a:lnTo>
                    <a:pt x="92591" y="133609"/>
                  </a:lnTo>
                  <a:lnTo>
                    <a:pt x="100268" y="127040"/>
                  </a:lnTo>
                  <a:lnTo>
                    <a:pt x="106952" y="119511"/>
                  </a:lnTo>
                  <a:lnTo>
                    <a:pt x="112783" y="111169"/>
                  </a:lnTo>
                  <a:lnTo>
                    <a:pt x="117942" y="102191"/>
                  </a:lnTo>
                  <a:lnTo>
                    <a:pt x="122616" y="92787"/>
                  </a:lnTo>
                  <a:lnTo>
                    <a:pt x="127439" y="84690"/>
                  </a:lnTo>
                  <a:lnTo>
                    <a:pt x="132626" y="80738"/>
                  </a:lnTo>
                  <a:lnTo>
                    <a:pt x="137385" y="81419"/>
                  </a:lnTo>
                  <a:lnTo>
                    <a:pt x="141644" y="85580"/>
                  </a:lnTo>
                  <a:lnTo>
                    <a:pt x="145577" y="92029"/>
                  </a:lnTo>
                  <a:lnTo>
                    <a:pt x="149490" y="99769"/>
                  </a:lnTo>
                  <a:lnTo>
                    <a:pt x="153776" y="107959"/>
                  </a:lnTo>
                  <a:lnTo>
                    <a:pt x="158615" y="116130"/>
                  </a:lnTo>
                  <a:lnTo>
                    <a:pt x="164164" y="123941"/>
                  </a:lnTo>
                  <a:lnTo>
                    <a:pt x="170643" y="131051"/>
                  </a:lnTo>
                  <a:lnTo>
                    <a:pt x="178071" y="137354"/>
                  </a:lnTo>
                  <a:lnTo>
                    <a:pt x="186250" y="142776"/>
                  </a:lnTo>
                  <a:lnTo>
                    <a:pt x="195867" y="147709"/>
                  </a:lnTo>
                  <a:lnTo>
                    <a:pt x="210000" y="152587"/>
                  </a:lnTo>
                  <a:lnTo>
                    <a:pt x="233845" y="158208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024823" y="570722"/>
              <a:ext cx="105188" cy="253348"/>
            </a:xfrm>
            <a:custGeom>
              <a:avLst/>
              <a:gdLst/>
              <a:ahLst/>
              <a:cxnLst/>
              <a:rect l="0" t="0" r="0" b="0"/>
              <a:pathLst>
                <a:path w="105188" h="253348">
                  <a:moveTo>
                    <a:pt x="18327" y="92573"/>
                  </a:moveTo>
                  <a:lnTo>
                    <a:pt x="18327" y="107242"/>
                  </a:lnTo>
                  <a:lnTo>
                    <a:pt x="18327" y="121153"/>
                  </a:lnTo>
                  <a:lnTo>
                    <a:pt x="18327" y="135646"/>
                  </a:lnTo>
                  <a:lnTo>
                    <a:pt x="18327" y="150675"/>
                  </a:lnTo>
                  <a:lnTo>
                    <a:pt x="18327" y="165852"/>
                  </a:lnTo>
                  <a:lnTo>
                    <a:pt x="18327" y="180923"/>
                  </a:lnTo>
                  <a:lnTo>
                    <a:pt x="18327" y="195960"/>
                  </a:lnTo>
                  <a:lnTo>
                    <a:pt x="18327" y="211269"/>
                  </a:lnTo>
                  <a:lnTo>
                    <a:pt x="18322" y="226973"/>
                  </a:lnTo>
                  <a:lnTo>
                    <a:pt x="18133" y="241728"/>
                  </a:lnTo>
                  <a:lnTo>
                    <a:pt x="16909" y="251484"/>
                  </a:lnTo>
                  <a:lnTo>
                    <a:pt x="14579" y="253347"/>
                  </a:lnTo>
                  <a:lnTo>
                    <a:pt x="12471" y="248356"/>
                  </a:lnTo>
                  <a:lnTo>
                    <a:pt x="10938" y="238648"/>
                  </a:lnTo>
                  <a:lnTo>
                    <a:pt x="9892" y="226352"/>
                  </a:lnTo>
                  <a:lnTo>
                    <a:pt x="9187" y="212832"/>
                  </a:lnTo>
                  <a:lnTo>
                    <a:pt x="8548" y="198639"/>
                  </a:lnTo>
                  <a:lnTo>
                    <a:pt x="7589" y="183797"/>
                  </a:lnTo>
                  <a:lnTo>
                    <a:pt x="6134" y="168324"/>
                  </a:lnTo>
                  <a:lnTo>
                    <a:pt x="4345" y="152467"/>
                  </a:lnTo>
                  <a:lnTo>
                    <a:pt x="2606" y="136651"/>
                  </a:lnTo>
                  <a:lnTo>
                    <a:pt x="1146" y="121117"/>
                  </a:lnTo>
                  <a:lnTo>
                    <a:pt x="186" y="106090"/>
                  </a:lnTo>
                  <a:lnTo>
                    <a:pt x="0" y="91843"/>
                  </a:lnTo>
                  <a:lnTo>
                    <a:pt x="656" y="78442"/>
                  </a:lnTo>
                  <a:lnTo>
                    <a:pt x="2065" y="65629"/>
                  </a:lnTo>
                  <a:lnTo>
                    <a:pt x="4074" y="52944"/>
                  </a:lnTo>
                  <a:lnTo>
                    <a:pt x="6547" y="40125"/>
                  </a:lnTo>
                  <a:lnTo>
                    <a:pt x="9851" y="27735"/>
                  </a:lnTo>
                  <a:lnTo>
                    <a:pt x="14810" y="17005"/>
                  </a:lnTo>
                  <a:lnTo>
                    <a:pt x="21734" y="8510"/>
                  </a:lnTo>
                  <a:lnTo>
                    <a:pt x="30147" y="2656"/>
                  </a:lnTo>
                  <a:lnTo>
                    <a:pt x="39097" y="0"/>
                  </a:lnTo>
                  <a:lnTo>
                    <a:pt x="47961" y="519"/>
                  </a:lnTo>
                  <a:lnTo>
                    <a:pt x="56334" y="3748"/>
                  </a:lnTo>
                  <a:lnTo>
                    <a:pt x="63869" y="9096"/>
                  </a:lnTo>
                  <a:lnTo>
                    <a:pt x="70485" y="16016"/>
                  </a:lnTo>
                  <a:lnTo>
                    <a:pt x="76281" y="24062"/>
                  </a:lnTo>
                  <a:lnTo>
                    <a:pt x="81424" y="32898"/>
                  </a:lnTo>
                  <a:lnTo>
                    <a:pt x="86076" y="42279"/>
                  </a:lnTo>
                  <a:lnTo>
                    <a:pt x="90374" y="52034"/>
                  </a:lnTo>
                  <a:lnTo>
                    <a:pt x="94421" y="62042"/>
                  </a:lnTo>
                  <a:lnTo>
                    <a:pt x="98287" y="72221"/>
                  </a:lnTo>
                  <a:lnTo>
                    <a:pt x="101698" y="82515"/>
                  </a:lnTo>
                  <a:lnTo>
                    <a:pt x="104077" y="92887"/>
                  </a:lnTo>
                  <a:lnTo>
                    <a:pt x="105187" y="103307"/>
                  </a:lnTo>
                  <a:lnTo>
                    <a:pt x="104947" y="113593"/>
                  </a:lnTo>
                  <a:lnTo>
                    <a:pt x="103265" y="123426"/>
                  </a:lnTo>
                  <a:lnTo>
                    <a:pt x="100238" y="132666"/>
                  </a:lnTo>
                  <a:lnTo>
                    <a:pt x="95934" y="141175"/>
                  </a:lnTo>
                  <a:lnTo>
                    <a:pt x="90305" y="148745"/>
                  </a:lnTo>
                  <a:lnTo>
                    <a:pt x="83456" y="155350"/>
                  </a:lnTo>
                  <a:lnTo>
                    <a:pt x="75867" y="160973"/>
                  </a:lnTo>
                  <a:lnTo>
                    <a:pt x="67457" y="166061"/>
                  </a:lnTo>
                  <a:lnTo>
                    <a:pt x="56370" y="171063"/>
                  </a:lnTo>
                  <a:lnTo>
                    <a:pt x="39384" y="176801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178674" y="522397"/>
              <a:ext cx="139325" cy="202526"/>
            </a:xfrm>
            <a:custGeom>
              <a:avLst/>
              <a:gdLst/>
              <a:ahLst/>
              <a:cxnLst/>
              <a:rect l="0" t="0" r="0" b="0"/>
              <a:pathLst>
                <a:path w="139325" h="202526">
                  <a:moveTo>
                    <a:pt x="32932" y="98784"/>
                  </a:moveTo>
                  <a:lnTo>
                    <a:pt x="47534" y="95850"/>
                  </a:lnTo>
                  <a:lnTo>
                    <a:pt x="60805" y="93068"/>
                  </a:lnTo>
                  <a:lnTo>
                    <a:pt x="73997" y="90164"/>
                  </a:lnTo>
                  <a:lnTo>
                    <a:pt x="86993" y="86951"/>
                  </a:lnTo>
                  <a:lnTo>
                    <a:pt x="99205" y="83137"/>
                  </a:lnTo>
                  <a:lnTo>
                    <a:pt x="110343" y="78611"/>
                  </a:lnTo>
                  <a:lnTo>
                    <a:pt x="120113" y="73102"/>
                  </a:lnTo>
                  <a:lnTo>
                    <a:pt x="128072" y="66117"/>
                  </a:lnTo>
                  <a:lnTo>
                    <a:pt x="134149" y="57535"/>
                  </a:lnTo>
                  <a:lnTo>
                    <a:pt x="138092" y="47857"/>
                  </a:lnTo>
                  <a:lnTo>
                    <a:pt x="139324" y="37983"/>
                  </a:lnTo>
                  <a:lnTo>
                    <a:pt x="137777" y="28468"/>
                  </a:lnTo>
                  <a:lnTo>
                    <a:pt x="133656" y="19812"/>
                  </a:lnTo>
                  <a:lnTo>
                    <a:pt x="127161" y="12610"/>
                  </a:lnTo>
                  <a:lnTo>
                    <a:pt x="118651" y="7038"/>
                  </a:lnTo>
                  <a:lnTo>
                    <a:pt x="108720" y="3095"/>
                  </a:lnTo>
                  <a:lnTo>
                    <a:pt x="98080" y="799"/>
                  </a:lnTo>
                  <a:lnTo>
                    <a:pt x="87195" y="0"/>
                  </a:lnTo>
                  <a:lnTo>
                    <a:pt x="76449" y="747"/>
                  </a:lnTo>
                  <a:lnTo>
                    <a:pt x="66234" y="3368"/>
                  </a:lnTo>
                  <a:lnTo>
                    <a:pt x="56699" y="7870"/>
                  </a:lnTo>
                  <a:lnTo>
                    <a:pt x="47803" y="13993"/>
                  </a:lnTo>
                  <a:lnTo>
                    <a:pt x="39434" y="21390"/>
                  </a:lnTo>
                  <a:lnTo>
                    <a:pt x="31470" y="29734"/>
                  </a:lnTo>
                  <a:lnTo>
                    <a:pt x="23967" y="38759"/>
                  </a:lnTo>
                  <a:lnTo>
                    <a:pt x="17146" y="48262"/>
                  </a:lnTo>
                  <a:lnTo>
                    <a:pt x="11083" y="58094"/>
                  </a:lnTo>
                  <a:lnTo>
                    <a:pt x="6028" y="68154"/>
                  </a:lnTo>
                  <a:lnTo>
                    <a:pt x="2463" y="78366"/>
                  </a:lnTo>
                  <a:lnTo>
                    <a:pt x="513" y="88688"/>
                  </a:lnTo>
                  <a:lnTo>
                    <a:pt x="0" y="99247"/>
                  </a:lnTo>
                  <a:lnTo>
                    <a:pt x="637" y="110329"/>
                  </a:lnTo>
                  <a:lnTo>
                    <a:pt x="2141" y="122038"/>
                  </a:lnTo>
                  <a:lnTo>
                    <a:pt x="4436" y="134004"/>
                  </a:lnTo>
                  <a:lnTo>
                    <a:pt x="7645" y="145504"/>
                  </a:lnTo>
                  <a:lnTo>
                    <a:pt x="11769" y="156163"/>
                  </a:lnTo>
                  <a:lnTo>
                    <a:pt x="16843" y="165946"/>
                  </a:lnTo>
                  <a:lnTo>
                    <a:pt x="23005" y="174978"/>
                  </a:lnTo>
                  <a:lnTo>
                    <a:pt x="30227" y="183409"/>
                  </a:lnTo>
                  <a:lnTo>
                    <a:pt x="38348" y="190902"/>
                  </a:lnTo>
                  <a:lnTo>
                    <a:pt x="47171" y="196658"/>
                  </a:lnTo>
                  <a:lnTo>
                    <a:pt x="56508" y="200382"/>
                  </a:lnTo>
                  <a:lnTo>
                    <a:pt x="66139" y="202210"/>
                  </a:lnTo>
                  <a:lnTo>
                    <a:pt x="76970" y="202525"/>
                  </a:lnTo>
                  <a:lnTo>
                    <a:pt x="92184" y="200235"/>
                  </a:lnTo>
                  <a:lnTo>
                    <a:pt x="117160" y="193540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353837" y="484310"/>
              <a:ext cx="141974" cy="235861"/>
            </a:xfrm>
            <a:custGeom>
              <a:avLst/>
              <a:gdLst/>
              <a:ahLst/>
              <a:cxnLst/>
              <a:rect l="0" t="0" r="0" b="0"/>
              <a:pathLst>
                <a:path w="141974" h="235861">
                  <a:moveTo>
                    <a:pt x="99924" y="0"/>
                  </a:moveTo>
                  <a:lnTo>
                    <a:pt x="88257" y="5801"/>
                  </a:lnTo>
                  <a:lnTo>
                    <a:pt x="77768" y="10725"/>
                  </a:lnTo>
                  <a:lnTo>
                    <a:pt x="67471" y="15242"/>
                  </a:lnTo>
                  <a:lnTo>
                    <a:pt x="57342" y="19981"/>
                  </a:lnTo>
                  <a:lnTo>
                    <a:pt x="47646" y="25939"/>
                  </a:lnTo>
                  <a:lnTo>
                    <a:pt x="38510" y="33551"/>
                  </a:lnTo>
                  <a:lnTo>
                    <a:pt x="29908" y="42435"/>
                  </a:lnTo>
                  <a:lnTo>
                    <a:pt x="21746" y="51703"/>
                  </a:lnTo>
                  <a:lnTo>
                    <a:pt x="13940" y="60787"/>
                  </a:lnTo>
                  <a:lnTo>
                    <a:pt x="7055" y="69476"/>
                  </a:lnTo>
                  <a:lnTo>
                    <a:pt x="2247" y="77757"/>
                  </a:lnTo>
                  <a:lnTo>
                    <a:pt x="0" y="85671"/>
                  </a:lnTo>
                  <a:lnTo>
                    <a:pt x="836" y="92549"/>
                  </a:lnTo>
                  <a:lnTo>
                    <a:pt x="4582" y="96933"/>
                  </a:lnTo>
                  <a:lnTo>
                    <a:pt x="10144" y="98573"/>
                  </a:lnTo>
                  <a:lnTo>
                    <a:pt x="17757" y="98604"/>
                  </a:lnTo>
                  <a:lnTo>
                    <a:pt x="27571" y="97999"/>
                  </a:lnTo>
                  <a:lnTo>
                    <a:pt x="39048" y="97431"/>
                  </a:lnTo>
                  <a:lnTo>
                    <a:pt x="51192" y="97415"/>
                  </a:lnTo>
                  <a:lnTo>
                    <a:pt x="63350" y="98145"/>
                  </a:lnTo>
                  <a:lnTo>
                    <a:pt x="75254" y="99750"/>
                  </a:lnTo>
                  <a:lnTo>
                    <a:pt x="86844" y="102411"/>
                  </a:lnTo>
                  <a:lnTo>
                    <a:pt x="98144" y="106126"/>
                  </a:lnTo>
                  <a:lnTo>
                    <a:pt x="108883" y="110904"/>
                  </a:lnTo>
                  <a:lnTo>
                    <a:pt x="118502" y="116859"/>
                  </a:lnTo>
                  <a:lnTo>
                    <a:pt x="126782" y="123939"/>
                  </a:lnTo>
                  <a:lnTo>
                    <a:pt x="133497" y="131962"/>
                  </a:lnTo>
                  <a:lnTo>
                    <a:pt x="138259" y="140718"/>
                  </a:lnTo>
                  <a:lnTo>
                    <a:pt x="141048" y="150014"/>
                  </a:lnTo>
                  <a:lnTo>
                    <a:pt x="141973" y="159695"/>
                  </a:lnTo>
                  <a:lnTo>
                    <a:pt x="141089" y="169647"/>
                  </a:lnTo>
                  <a:lnTo>
                    <a:pt x="138604" y="179780"/>
                  </a:lnTo>
                  <a:lnTo>
                    <a:pt x="134668" y="189872"/>
                  </a:lnTo>
                  <a:lnTo>
                    <a:pt x="129287" y="199575"/>
                  </a:lnTo>
                  <a:lnTo>
                    <a:pt x="122590" y="208722"/>
                  </a:lnTo>
                  <a:lnTo>
                    <a:pt x="114655" y="217000"/>
                  </a:lnTo>
                  <a:lnTo>
                    <a:pt x="105425" y="223882"/>
                  </a:lnTo>
                  <a:lnTo>
                    <a:pt x="94998" y="229208"/>
                  </a:lnTo>
                  <a:lnTo>
                    <a:pt x="83743" y="232970"/>
                  </a:lnTo>
                  <a:lnTo>
                    <a:pt x="72196" y="235137"/>
                  </a:lnTo>
                  <a:lnTo>
                    <a:pt x="60704" y="235860"/>
                  </a:lnTo>
                  <a:lnTo>
                    <a:pt x="49850" y="235563"/>
                  </a:lnTo>
                  <a:lnTo>
                    <a:pt x="39472" y="234817"/>
                  </a:lnTo>
                  <a:lnTo>
                    <a:pt x="28663" y="233561"/>
                  </a:lnTo>
                  <a:lnTo>
                    <a:pt x="15696" y="231627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823312" y="400082"/>
              <a:ext cx="20005" cy="357970"/>
            </a:xfrm>
            <a:custGeom>
              <a:avLst/>
              <a:gdLst/>
              <a:ahLst/>
              <a:cxnLst/>
              <a:rect l="0" t="0" r="0" b="0"/>
              <a:pathLst>
                <a:path w="20005" h="357970">
                  <a:moveTo>
                    <a:pt x="9475" y="0"/>
                  </a:moveTo>
                  <a:lnTo>
                    <a:pt x="6609" y="8936"/>
                  </a:lnTo>
                  <a:lnTo>
                    <a:pt x="4467" y="18563"/>
                  </a:lnTo>
                  <a:lnTo>
                    <a:pt x="2864" y="29855"/>
                  </a:lnTo>
                  <a:lnTo>
                    <a:pt x="1684" y="42695"/>
                  </a:lnTo>
                  <a:lnTo>
                    <a:pt x="835" y="56823"/>
                  </a:lnTo>
                  <a:lnTo>
                    <a:pt x="242" y="71948"/>
                  </a:lnTo>
                  <a:lnTo>
                    <a:pt x="0" y="87809"/>
                  </a:lnTo>
                  <a:lnTo>
                    <a:pt x="365" y="104197"/>
                  </a:lnTo>
                  <a:lnTo>
                    <a:pt x="1420" y="120955"/>
                  </a:lnTo>
                  <a:lnTo>
                    <a:pt x="2942" y="137967"/>
                  </a:lnTo>
                  <a:lnTo>
                    <a:pt x="4502" y="155153"/>
                  </a:lnTo>
                  <a:lnTo>
                    <a:pt x="5845" y="172462"/>
                  </a:lnTo>
                  <a:lnTo>
                    <a:pt x="6898" y="190020"/>
                  </a:lnTo>
                  <a:lnTo>
                    <a:pt x="7680" y="208106"/>
                  </a:lnTo>
                  <a:lnTo>
                    <a:pt x="8244" y="226825"/>
                  </a:lnTo>
                  <a:lnTo>
                    <a:pt x="8810" y="245804"/>
                  </a:lnTo>
                  <a:lnTo>
                    <a:pt x="9730" y="264318"/>
                  </a:lnTo>
                  <a:lnTo>
                    <a:pt x="11164" y="281980"/>
                  </a:lnTo>
                  <a:lnTo>
                    <a:pt x="12952" y="298346"/>
                  </a:lnTo>
                  <a:lnTo>
                    <a:pt x="14878" y="314461"/>
                  </a:lnTo>
                  <a:lnTo>
                    <a:pt x="17114" y="332856"/>
                  </a:lnTo>
                  <a:lnTo>
                    <a:pt x="20004" y="357969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685389" y="568538"/>
              <a:ext cx="231627" cy="42115"/>
            </a:xfrm>
            <a:custGeom>
              <a:avLst/>
              <a:gdLst/>
              <a:ahLst/>
              <a:cxnLst/>
              <a:rect l="0" t="0" r="0" b="0"/>
              <a:pathLst>
                <a:path w="231627" h="42115">
                  <a:moveTo>
                    <a:pt x="231626" y="0"/>
                  </a:moveTo>
                  <a:lnTo>
                    <a:pt x="219891" y="67"/>
                  </a:lnTo>
                  <a:lnTo>
                    <a:pt x="208762" y="708"/>
                  </a:lnTo>
                  <a:lnTo>
                    <a:pt x="197168" y="2004"/>
                  </a:lnTo>
                  <a:lnTo>
                    <a:pt x="185180" y="3864"/>
                  </a:lnTo>
                  <a:lnTo>
                    <a:pt x="173169" y="6180"/>
                  </a:lnTo>
                  <a:lnTo>
                    <a:pt x="161361" y="8847"/>
                  </a:lnTo>
                  <a:lnTo>
                    <a:pt x="149662" y="11771"/>
                  </a:lnTo>
                  <a:lnTo>
                    <a:pt x="137745" y="14878"/>
                  </a:lnTo>
                  <a:lnTo>
                    <a:pt x="125433" y="18108"/>
                  </a:lnTo>
                  <a:lnTo>
                    <a:pt x="112707" y="21260"/>
                  </a:lnTo>
                  <a:lnTo>
                    <a:pt x="99624" y="23996"/>
                  </a:lnTo>
                  <a:lnTo>
                    <a:pt x="86268" y="26172"/>
                  </a:lnTo>
                  <a:lnTo>
                    <a:pt x="72874" y="27973"/>
                  </a:lnTo>
                  <a:lnTo>
                    <a:pt x="59809" y="29796"/>
                  </a:lnTo>
                  <a:lnTo>
                    <a:pt x="47259" y="31873"/>
                  </a:lnTo>
                  <a:lnTo>
                    <a:pt x="35675" y="34110"/>
                  </a:lnTo>
                  <a:lnTo>
                    <a:pt x="24720" y="36393"/>
                  </a:lnTo>
                  <a:lnTo>
                    <a:pt x="13433" y="3892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906487" y="368497"/>
              <a:ext cx="191826" cy="389555"/>
            </a:xfrm>
            <a:custGeom>
              <a:avLst/>
              <a:gdLst/>
              <a:ahLst/>
              <a:cxnLst/>
              <a:rect l="0" t="0" r="0" b="0"/>
              <a:pathLst>
                <a:path w="191826" h="389555">
                  <a:moveTo>
                    <a:pt x="0" y="0"/>
                  </a:moveTo>
                  <a:lnTo>
                    <a:pt x="4" y="8674"/>
                  </a:lnTo>
                  <a:lnTo>
                    <a:pt x="177" y="21021"/>
                  </a:lnTo>
                  <a:lnTo>
                    <a:pt x="826" y="35199"/>
                  </a:lnTo>
                  <a:lnTo>
                    <a:pt x="2079" y="50454"/>
                  </a:lnTo>
                  <a:lnTo>
                    <a:pt x="3904" y="66093"/>
                  </a:lnTo>
                  <a:lnTo>
                    <a:pt x="6202" y="81278"/>
                  </a:lnTo>
                  <a:lnTo>
                    <a:pt x="8857" y="95609"/>
                  </a:lnTo>
                  <a:lnTo>
                    <a:pt x="11776" y="109535"/>
                  </a:lnTo>
                  <a:lnTo>
                    <a:pt x="14880" y="124105"/>
                  </a:lnTo>
                  <a:lnTo>
                    <a:pt x="18114" y="139874"/>
                  </a:lnTo>
                  <a:lnTo>
                    <a:pt x="21437" y="156740"/>
                  </a:lnTo>
                  <a:lnTo>
                    <a:pt x="24821" y="174221"/>
                  </a:lnTo>
                  <a:lnTo>
                    <a:pt x="28242" y="191949"/>
                  </a:lnTo>
                  <a:lnTo>
                    <a:pt x="31521" y="209735"/>
                  </a:lnTo>
                  <a:lnTo>
                    <a:pt x="34345" y="227501"/>
                  </a:lnTo>
                  <a:lnTo>
                    <a:pt x="36580" y="245220"/>
                  </a:lnTo>
                  <a:lnTo>
                    <a:pt x="38421" y="262727"/>
                  </a:lnTo>
                  <a:lnTo>
                    <a:pt x="40270" y="279722"/>
                  </a:lnTo>
                  <a:lnTo>
                    <a:pt x="42365" y="296084"/>
                  </a:lnTo>
                  <a:lnTo>
                    <a:pt x="44605" y="311852"/>
                  </a:lnTo>
                  <a:lnTo>
                    <a:pt x="46655" y="327135"/>
                  </a:lnTo>
                  <a:lnTo>
                    <a:pt x="48320" y="342018"/>
                  </a:lnTo>
                  <a:lnTo>
                    <a:pt x="49187" y="355486"/>
                  </a:lnTo>
                  <a:lnTo>
                    <a:pt x="48511" y="364064"/>
                  </a:lnTo>
                  <a:lnTo>
                    <a:pt x="46403" y="365615"/>
                  </a:lnTo>
                  <a:lnTo>
                    <a:pt x="43714" y="361935"/>
                  </a:lnTo>
                  <a:lnTo>
                    <a:pt x="40941" y="354780"/>
                  </a:lnTo>
                  <a:lnTo>
                    <a:pt x="38487" y="345321"/>
                  </a:lnTo>
                  <a:lnTo>
                    <a:pt x="36532" y="334337"/>
                  </a:lnTo>
                  <a:lnTo>
                    <a:pt x="35399" y="322503"/>
                  </a:lnTo>
                  <a:lnTo>
                    <a:pt x="35625" y="310466"/>
                  </a:lnTo>
                  <a:lnTo>
                    <a:pt x="37376" y="298588"/>
                  </a:lnTo>
                  <a:lnTo>
                    <a:pt x="40503" y="287150"/>
                  </a:lnTo>
                  <a:lnTo>
                    <a:pt x="44736" y="276457"/>
                  </a:lnTo>
                  <a:lnTo>
                    <a:pt x="49808" y="266600"/>
                  </a:lnTo>
                  <a:lnTo>
                    <a:pt x="55652" y="257657"/>
                  </a:lnTo>
                  <a:lnTo>
                    <a:pt x="62398" y="249787"/>
                  </a:lnTo>
                  <a:lnTo>
                    <a:pt x="70044" y="242985"/>
                  </a:lnTo>
                  <a:lnTo>
                    <a:pt x="78466" y="237585"/>
                  </a:lnTo>
                  <a:lnTo>
                    <a:pt x="87497" y="234312"/>
                  </a:lnTo>
                  <a:lnTo>
                    <a:pt x="96980" y="233373"/>
                  </a:lnTo>
                  <a:lnTo>
                    <a:pt x="106790" y="234522"/>
                  </a:lnTo>
                  <a:lnTo>
                    <a:pt x="116827" y="237344"/>
                  </a:lnTo>
                  <a:lnTo>
                    <a:pt x="127014" y="241429"/>
                  </a:lnTo>
                  <a:lnTo>
                    <a:pt x="136972" y="246592"/>
                  </a:lnTo>
                  <a:lnTo>
                    <a:pt x="146053" y="252873"/>
                  </a:lnTo>
                  <a:lnTo>
                    <a:pt x="153974" y="260208"/>
                  </a:lnTo>
                  <a:lnTo>
                    <a:pt x="160783" y="268590"/>
                  </a:lnTo>
                  <a:lnTo>
                    <a:pt x="166673" y="278126"/>
                  </a:lnTo>
                  <a:lnTo>
                    <a:pt x="171859" y="288762"/>
                  </a:lnTo>
                  <a:lnTo>
                    <a:pt x="176532" y="300160"/>
                  </a:lnTo>
                  <a:lnTo>
                    <a:pt x="180837" y="311803"/>
                  </a:lnTo>
                  <a:lnTo>
                    <a:pt x="184880" y="323368"/>
                  </a:lnTo>
                  <a:lnTo>
                    <a:pt x="188394" y="334669"/>
                  </a:lnTo>
                  <a:lnTo>
                    <a:pt x="191004" y="346884"/>
                  </a:lnTo>
                  <a:lnTo>
                    <a:pt x="191825" y="363317"/>
                  </a:lnTo>
                  <a:lnTo>
                    <a:pt x="189513" y="389554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141944" y="589590"/>
              <a:ext cx="185684" cy="189519"/>
            </a:xfrm>
            <a:custGeom>
              <a:avLst/>
              <a:gdLst/>
              <a:ahLst/>
              <a:cxnLst/>
              <a:rect l="0" t="0" r="0" b="0"/>
              <a:pathLst>
                <a:path w="185684" h="189519">
                  <a:moveTo>
                    <a:pt x="48812" y="105290"/>
                  </a:moveTo>
                  <a:lnTo>
                    <a:pt x="57546" y="99423"/>
                  </a:lnTo>
                  <a:lnTo>
                    <a:pt x="65253" y="93858"/>
                  </a:lnTo>
                  <a:lnTo>
                    <a:pt x="72651" y="88055"/>
                  </a:lnTo>
                  <a:lnTo>
                    <a:pt x="79739" y="81801"/>
                  </a:lnTo>
                  <a:lnTo>
                    <a:pt x="86269" y="74823"/>
                  </a:lnTo>
                  <a:lnTo>
                    <a:pt x="92132" y="67042"/>
                  </a:lnTo>
                  <a:lnTo>
                    <a:pt x="97051" y="58540"/>
                  </a:lnTo>
                  <a:lnTo>
                    <a:pt x="100524" y="49461"/>
                  </a:lnTo>
                  <a:lnTo>
                    <a:pt x="102404" y="39957"/>
                  </a:lnTo>
                  <a:lnTo>
                    <a:pt x="102529" y="30474"/>
                  </a:lnTo>
                  <a:lnTo>
                    <a:pt x="100569" y="21721"/>
                  </a:lnTo>
                  <a:lnTo>
                    <a:pt x="96545" y="14034"/>
                  </a:lnTo>
                  <a:lnTo>
                    <a:pt x="90759" y="7721"/>
                  </a:lnTo>
                  <a:lnTo>
                    <a:pt x="83596" y="3230"/>
                  </a:lnTo>
                  <a:lnTo>
                    <a:pt x="75417" y="629"/>
                  </a:lnTo>
                  <a:lnTo>
                    <a:pt x="66675" y="0"/>
                  </a:lnTo>
                  <a:lnTo>
                    <a:pt x="57894" y="1615"/>
                  </a:lnTo>
                  <a:lnTo>
                    <a:pt x="49369" y="5403"/>
                  </a:lnTo>
                  <a:lnTo>
                    <a:pt x="41342" y="11028"/>
                  </a:lnTo>
                  <a:lnTo>
                    <a:pt x="34097" y="18083"/>
                  </a:lnTo>
                  <a:lnTo>
                    <a:pt x="27704" y="26194"/>
                  </a:lnTo>
                  <a:lnTo>
                    <a:pt x="22072" y="35061"/>
                  </a:lnTo>
                  <a:lnTo>
                    <a:pt x="17046" y="44457"/>
                  </a:lnTo>
                  <a:lnTo>
                    <a:pt x="12481" y="54222"/>
                  </a:lnTo>
                  <a:lnTo>
                    <a:pt x="8411" y="64406"/>
                  </a:lnTo>
                  <a:lnTo>
                    <a:pt x="5050" y="75235"/>
                  </a:lnTo>
                  <a:lnTo>
                    <a:pt x="2460" y="86779"/>
                  </a:lnTo>
                  <a:lnTo>
                    <a:pt x="719" y="98804"/>
                  </a:lnTo>
                  <a:lnTo>
                    <a:pt x="0" y="110876"/>
                  </a:lnTo>
                  <a:lnTo>
                    <a:pt x="301" y="122733"/>
                  </a:lnTo>
                  <a:lnTo>
                    <a:pt x="1638" y="134134"/>
                  </a:lnTo>
                  <a:lnTo>
                    <a:pt x="4132" y="144791"/>
                  </a:lnTo>
                  <a:lnTo>
                    <a:pt x="7739" y="154606"/>
                  </a:lnTo>
                  <a:lnTo>
                    <a:pt x="12449" y="163008"/>
                  </a:lnTo>
                  <a:lnTo>
                    <a:pt x="18359" y="168917"/>
                  </a:lnTo>
                  <a:lnTo>
                    <a:pt x="25404" y="171962"/>
                  </a:lnTo>
                  <a:lnTo>
                    <a:pt x="33236" y="172396"/>
                  </a:lnTo>
                  <a:lnTo>
                    <a:pt x="41330" y="170718"/>
                  </a:lnTo>
                  <a:lnTo>
                    <a:pt x="49360" y="167437"/>
                  </a:lnTo>
                  <a:lnTo>
                    <a:pt x="57038" y="162661"/>
                  </a:lnTo>
                  <a:lnTo>
                    <a:pt x="64040" y="156117"/>
                  </a:lnTo>
                  <a:lnTo>
                    <a:pt x="70266" y="147799"/>
                  </a:lnTo>
                  <a:lnTo>
                    <a:pt x="75786" y="138115"/>
                  </a:lnTo>
                  <a:lnTo>
                    <a:pt x="80735" y="127699"/>
                  </a:lnTo>
                  <a:lnTo>
                    <a:pt x="85253" y="116988"/>
                  </a:lnTo>
                  <a:lnTo>
                    <a:pt x="89460" y="106205"/>
                  </a:lnTo>
                  <a:lnTo>
                    <a:pt x="93447" y="95438"/>
                  </a:lnTo>
                  <a:lnTo>
                    <a:pt x="97286" y="84788"/>
                  </a:lnTo>
                  <a:lnTo>
                    <a:pt x="101216" y="76733"/>
                  </a:lnTo>
                  <a:lnTo>
                    <a:pt x="104928" y="74561"/>
                  </a:lnTo>
                  <a:lnTo>
                    <a:pt x="107580" y="77620"/>
                  </a:lnTo>
                  <a:lnTo>
                    <a:pt x="109260" y="84380"/>
                  </a:lnTo>
                  <a:lnTo>
                    <a:pt x="110459" y="93448"/>
                  </a:lnTo>
                  <a:lnTo>
                    <a:pt x="111735" y="103672"/>
                  </a:lnTo>
                  <a:lnTo>
                    <a:pt x="113381" y="114359"/>
                  </a:lnTo>
                  <a:lnTo>
                    <a:pt x="115623" y="125012"/>
                  </a:lnTo>
                  <a:lnTo>
                    <a:pt x="118723" y="135185"/>
                  </a:lnTo>
                  <a:lnTo>
                    <a:pt x="122732" y="144703"/>
                  </a:lnTo>
                  <a:lnTo>
                    <a:pt x="127540" y="153591"/>
                  </a:lnTo>
                  <a:lnTo>
                    <a:pt x="132983" y="161958"/>
                  </a:lnTo>
                  <a:lnTo>
                    <a:pt x="138900" y="169912"/>
                  </a:lnTo>
                  <a:lnTo>
                    <a:pt x="145241" y="177067"/>
                  </a:lnTo>
                  <a:lnTo>
                    <a:pt x="152891" y="183138"/>
                  </a:lnTo>
                  <a:lnTo>
                    <a:pt x="164757" y="187544"/>
                  </a:lnTo>
                  <a:lnTo>
                    <a:pt x="185683" y="189518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370144" y="357968"/>
              <a:ext cx="31183" cy="442198"/>
            </a:xfrm>
            <a:custGeom>
              <a:avLst/>
              <a:gdLst/>
              <a:ahLst/>
              <a:cxnLst/>
              <a:rect l="0" t="0" r="0" b="0"/>
              <a:pathLst>
                <a:path w="31183" h="442198">
                  <a:moveTo>
                    <a:pt x="10125" y="0"/>
                  </a:moveTo>
                  <a:lnTo>
                    <a:pt x="7258" y="11870"/>
                  </a:lnTo>
                  <a:lnTo>
                    <a:pt x="5116" y="24279"/>
                  </a:lnTo>
                  <a:lnTo>
                    <a:pt x="3513" y="38470"/>
                  </a:lnTo>
                  <a:lnTo>
                    <a:pt x="2333" y="54351"/>
                  </a:lnTo>
                  <a:lnTo>
                    <a:pt x="1484" y="71644"/>
                  </a:lnTo>
                  <a:lnTo>
                    <a:pt x="887" y="90037"/>
                  </a:lnTo>
                  <a:lnTo>
                    <a:pt x="472" y="109409"/>
                  </a:lnTo>
                  <a:lnTo>
                    <a:pt x="188" y="129837"/>
                  </a:lnTo>
                  <a:lnTo>
                    <a:pt x="0" y="151258"/>
                  </a:lnTo>
                  <a:lnTo>
                    <a:pt x="41" y="172859"/>
                  </a:lnTo>
                  <a:lnTo>
                    <a:pt x="602" y="193221"/>
                  </a:lnTo>
                  <a:lnTo>
                    <a:pt x="1791" y="211667"/>
                  </a:lnTo>
                  <a:lnTo>
                    <a:pt x="3404" y="228680"/>
                  </a:lnTo>
                  <a:lnTo>
                    <a:pt x="5026" y="245480"/>
                  </a:lnTo>
                  <a:lnTo>
                    <a:pt x="6411" y="262821"/>
                  </a:lnTo>
                  <a:lnTo>
                    <a:pt x="7492" y="280778"/>
                  </a:lnTo>
                  <a:lnTo>
                    <a:pt x="8292" y="299007"/>
                  </a:lnTo>
                  <a:lnTo>
                    <a:pt x="8869" y="317239"/>
                  </a:lnTo>
                  <a:lnTo>
                    <a:pt x="9443" y="335196"/>
                  </a:lnTo>
                  <a:lnTo>
                    <a:pt x="10369" y="352547"/>
                  </a:lnTo>
                  <a:lnTo>
                    <a:pt x="11812" y="369159"/>
                  </a:lnTo>
                  <a:lnTo>
                    <a:pt x="13803" y="384681"/>
                  </a:lnTo>
                  <a:lnTo>
                    <a:pt x="16633" y="400072"/>
                  </a:lnTo>
                  <a:lnTo>
                    <a:pt x="21668" y="417801"/>
                  </a:lnTo>
                  <a:lnTo>
                    <a:pt x="31182" y="442197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232870" y="536953"/>
              <a:ext cx="284271" cy="9485"/>
            </a:xfrm>
            <a:custGeom>
              <a:avLst/>
              <a:gdLst/>
              <a:ahLst/>
              <a:cxnLst/>
              <a:rect l="0" t="0" r="0" b="0"/>
              <a:pathLst>
                <a:path w="284271" h="9485">
                  <a:moveTo>
                    <a:pt x="284270" y="0"/>
                  </a:moveTo>
                  <a:lnTo>
                    <a:pt x="269667" y="67"/>
                  </a:lnTo>
                  <a:lnTo>
                    <a:pt x="256397" y="707"/>
                  </a:lnTo>
                  <a:lnTo>
                    <a:pt x="243191" y="1999"/>
                  </a:lnTo>
                  <a:lnTo>
                    <a:pt x="229677" y="3686"/>
                  </a:lnTo>
                  <a:lnTo>
                    <a:pt x="215519" y="5354"/>
                  </a:lnTo>
                  <a:lnTo>
                    <a:pt x="200608" y="6767"/>
                  </a:lnTo>
                  <a:lnTo>
                    <a:pt x="184844" y="7866"/>
                  </a:lnTo>
                  <a:lnTo>
                    <a:pt x="168050" y="8676"/>
                  </a:lnTo>
                  <a:lnTo>
                    <a:pt x="150245" y="9251"/>
                  </a:lnTo>
                  <a:lnTo>
                    <a:pt x="132070" y="9484"/>
                  </a:lnTo>
                  <a:lnTo>
                    <a:pt x="114635" y="9115"/>
                  </a:lnTo>
                  <a:lnTo>
                    <a:pt x="98503" y="8058"/>
                  </a:lnTo>
                  <a:lnTo>
                    <a:pt x="83555" y="6535"/>
                  </a:lnTo>
                  <a:lnTo>
                    <a:pt x="69287" y="4974"/>
                  </a:lnTo>
                  <a:lnTo>
                    <a:pt x="55336" y="3631"/>
                  </a:lnTo>
                  <a:lnTo>
                    <a:pt x="42102" y="2575"/>
                  </a:lnTo>
                  <a:lnTo>
                    <a:pt x="29387" y="1678"/>
                  </a:lnTo>
                  <a:lnTo>
                    <a:pt x="16065" y="86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699791" y="567286"/>
              <a:ext cx="154262" cy="234217"/>
            </a:xfrm>
            <a:custGeom>
              <a:avLst/>
              <a:gdLst/>
              <a:ahLst/>
              <a:cxnLst/>
              <a:rect l="0" t="0" r="0" b="0"/>
              <a:pathLst>
                <a:path w="154262" h="234217">
                  <a:moveTo>
                    <a:pt x="154261" y="53895"/>
                  </a:moveTo>
                  <a:lnTo>
                    <a:pt x="151260" y="45161"/>
                  </a:lnTo>
                  <a:lnTo>
                    <a:pt x="147838" y="37454"/>
                  </a:lnTo>
                  <a:lnTo>
                    <a:pt x="143637" y="30056"/>
                  </a:lnTo>
                  <a:lnTo>
                    <a:pt x="138564" y="22968"/>
                  </a:lnTo>
                  <a:lnTo>
                    <a:pt x="132434" y="16438"/>
                  </a:lnTo>
                  <a:lnTo>
                    <a:pt x="125250" y="10575"/>
                  </a:lnTo>
                  <a:lnTo>
                    <a:pt x="117163" y="5656"/>
                  </a:lnTo>
                  <a:lnTo>
                    <a:pt x="108368" y="2182"/>
                  </a:lnTo>
                  <a:lnTo>
                    <a:pt x="99049" y="298"/>
                  </a:lnTo>
                  <a:lnTo>
                    <a:pt x="89352" y="0"/>
                  </a:lnTo>
                  <a:lnTo>
                    <a:pt x="79390" y="1313"/>
                  </a:lnTo>
                  <a:lnTo>
                    <a:pt x="69255" y="4088"/>
                  </a:lnTo>
                  <a:lnTo>
                    <a:pt x="59332" y="8221"/>
                  </a:lnTo>
                  <a:lnTo>
                    <a:pt x="50274" y="13735"/>
                  </a:lnTo>
                  <a:lnTo>
                    <a:pt x="42369" y="20516"/>
                  </a:lnTo>
                  <a:lnTo>
                    <a:pt x="35570" y="28339"/>
                  </a:lnTo>
                  <a:lnTo>
                    <a:pt x="29688" y="36959"/>
                  </a:lnTo>
                  <a:lnTo>
                    <a:pt x="24506" y="46164"/>
                  </a:lnTo>
                  <a:lnTo>
                    <a:pt x="19837" y="55785"/>
                  </a:lnTo>
                  <a:lnTo>
                    <a:pt x="15533" y="65696"/>
                  </a:lnTo>
                  <a:lnTo>
                    <a:pt x="11488" y="75810"/>
                  </a:lnTo>
                  <a:lnTo>
                    <a:pt x="7785" y="86230"/>
                  </a:lnTo>
                  <a:lnTo>
                    <a:pt x="4678" y="97218"/>
                  </a:lnTo>
                  <a:lnTo>
                    <a:pt x="2260" y="108868"/>
                  </a:lnTo>
                  <a:lnTo>
                    <a:pt x="638" y="120964"/>
                  </a:lnTo>
                  <a:lnTo>
                    <a:pt x="0" y="133084"/>
                  </a:lnTo>
                  <a:lnTo>
                    <a:pt x="355" y="144973"/>
                  </a:lnTo>
                  <a:lnTo>
                    <a:pt x="1729" y="156396"/>
                  </a:lnTo>
                  <a:lnTo>
                    <a:pt x="4247" y="167067"/>
                  </a:lnTo>
                  <a:lnTo>
                    <a:pt x="7866" y="176914"/>
                  </a:lnTo>
                  <a:lnTo>
                    <a:pt x="12414" y="186187"/>
                  </a:lnTo>
                  <a:lnTo>
                    <a:pt x="17682" y="195342"/>
                  </a:lnTo>
                  <a:lnTo>
                    <a:pt x="23493" y="204641"/>
                  </a:lnTo>
                  <a:lnTo>
                    <a:pt x="30020" y="213686"/>
                  </a:lnTo>
                  <a:lnTo>
                    <a:pt x="37765" y="221548"/>
                  </a:lnTo>
                  <a:lnTo>
                    <a:pt x="46900" y="227787"/>
                  </a:lnTo>
                  <a:lnTo>
                    <a:pt x="57136" y="232128"/>
                  </a:lnTo>
                  <a:lnTo>
                    <a:pt x="67926" y="234216"/>
                  </a:lnTo>
                  <a:lnTo>
                    <a:pt x="78885" y="234101"/>
                  </a:lnTo>
                  <a:lnTo>
                    <a:pt x="89836" y="232279"/>
                  </a:lnTo>
                  <a:lnTo>
                    <a:pt x="100715" y="229469"/>
                  </a:lnTo>
                  <a:lnTo>
                    <a:pt x="111498" y="226187"/>
                  </a:lnTo>
                  <a:lnTo>
                    <a:pt x="121741" y="222859"/>
                  </a:lnTo>
                  <a:lnTo>
                    <a:pt x="131575" y="219586"/>
                  </a:lnTo>
                  <a:lnTo>
                    <a:pt x="141866" y="216089"/>
                  </a:lnTo>
                  <a:lnTo>
                    <a:pt x="154261" y="211822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894960" y="642720"/>
              <a:ext cx="190720" cy="146918"/>
            </a:xfrm>
            <a:custGeom>
              <a:avLst/>
              <a:gdLst/>
              <a:ahLst/>
              <a:cxnLst/>
              <a:rect l="0" t="0" r="0" b="0"/>
              <a:pathLst>
                <a:path w="190720" h="146918">
                  <a:moveTo>
                    <a:pt x="106490" y="73217"/>
                  </a:moveTo>
                  <a:lnTo>
                    <a:pt x="109290" y="64349"/>
                  </a:lnTo>
                  <a:lnTo>
                    <a:pt x="110792" y="55362"/>
                  </a:lnTo>
                  <a:lnTo>
                    <a:pt x="111089" y="45381"/>
                  </a:lnTo>
                  <a:lnTo>
                    <a:pt x="110065" y="34918"/>
                  </a:lnTo>
                  <a:lnTo>
                    <a:pt x="107300" y="25052"/>
                  </a:lnTo>
                  <a:lnTo>
                    <a:pt x="102724" y="16362"/>
                  </a:lnTo>
                  <a:lnTo>
                    <a:pt x="96564" y="9247"/>
                  </a:lnTo>
                  <a:lnTo>
                    <a:pt x="89149" y="4152"/>
                  </a:lnTo>
                  <a:lnTo>
                    <a:pt x="80798" y="1109"/>
                  </a:lnTo>
                  <a:lnTo>
                    <a:pt x="71941" y="0"/>
                  </a:lnTo>
                  <a:lnTo>
                    <a:pt x="63085" y="753"/>
                  </a:lnTo>
                  <a:lnTo>
                    <a:pt x="54504" y="3146"/>
                  </a:lnTo>
                  <a:lnTo>
                    <a:pt x="46269" y="7019"/>
                  </a:lnTo>
                  <a:lnTo>
                    <a:pt x="38352" y="12358"/>
                  </a:lnTo>
                  <a:lnTo>
                    <a:pt x="30696" y="19026"/>
                  </a:lnTo>
                  <a:lnTo>
                    <a:pt x="23401" y="26942"/>
                  </a:lnTo>
                  <a:lnTo>
                    <a:pt x="16721" y="36157"/>
                  </a:lnTo>
                  <a:lnTo>
                    <a:pt x="10751" y="46575"/>
                  </a:lnTo>
                  <a:lnTo>
                    <a:pt x="5761" y="57825"/>
                  </a:lnTo>
                  <a:lnTo>
                    <a:pt x="2237" y="69368"/>
                  </a:lnTo>
                  <a:lnTo>
                    <a:pt x="320" y="80871"/>
                  </a:lnTo>
                  <a:lnTo>
                    <a:pt x="0" y="92203"/>
                  </a:lnTo>
                  <a:lnTo>
                    <a:pt x="1297" y="103346"/>
                  </a:lnTo>
                  <a:lnTo>
                    <a:pt x="4067" y="114304"/>
                  </a:lnTo>
                  <a:lnTo>
                    <a:pt x="8365" y="124459"/>
                  </a:lnTo>
                  <a:lnTo>
                    <a:pt x="14523" y="132615"/>
                  </a:lnTo>
                  <a:lnTo>
                    <a:pt x="22546" y="138274"/>
                  </a:lnTo>
                  <a:lnTo>
                    <a:pt x="31845" y="141259"/>
                  </a:lnTo>
                  <a:lnTo>
                    <a:pt x="41465" y="141375"/>
                  </a:lnTo>
                  <a:lnTo>
                    <a:pt x="50819" y="138825"/>
                  </a:lnTo>
                  <a:lnTo>
                    <a:pt x="59706" y="134233"/>
                  </a:lnTo>
                  <a:lnTo>
                    <a:pt x="68127" y="128421"/>
                  </a:lnTo>
                  <a:lnTo>
                    <a:pt x="76155" y="121959"/>
                  </a:lnTo>
                  <a:lnTo>
                    <a:pt x="83714" y="114847"/>
                  </a:lnTo>
                  <a:lnTo>
                    <a:pt x="90581" y="106637"/>
                  </a:lnTo>
                  <a:lnTo>
                    <a:pt x="96702" y="97184"/>
                  </a:lnTo>
                  <a:lnTo>
                    <a:pt x="102713" y="87850"/>
                  </a:lnTo>
                  <a:lnTo>
                    <a:pt x="109517" y="82456"/>
                  </a:lnTo>
                  <a:lnTo>
                    <a:pt x="116704" y="83129"/>
                  </a:lnTo>
                  <a:lnTo>
                    <a:pt x="123510" y="88191"/>
                  </a:lnTo>
                  <a:lnTo>
                    <a:pt x="130022" y="95831"/>
                  </a:lnTo>
                  <a:lnTo>
                    <a:pt x="136472" y="104485"/>
                  </a:lnTo>
                  <a:lnTo>
                    <a:pt x="142985" y="113254"/>
                  </a:lnTo>
                  <a:lnTo>
                    <a:pt x="149683" y="121473"/>
                  </a:lnTo>
                  <a:lnTo>
                    <a:pt x="157592" y="129273"/>
                  </a:lnTo>
                  <a:lnTo>
                    <a:pt x="169642" y="137326"/>
                  </a:lnTo>
                  <a:lnTo>
                    <a:pt x="190719" y="146917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097299" y="606551"/>
              <a:ext cx="125251" cy="183087"/>
            </a:xfrm>
            <a:custGeom>
              <a:avLst/>
              <a:gdLst/>
              <a:ahLst/>
              <a:cxnLst/>
              <a:rect l="0" t="0" r="0" b="0"/>
              <a:pathLst>
                <a:path w="125251" h="183087">
                  <a:moveTo>
                    <a:pt x="9436" y="35687"/>
                  </a:moveTo>
                  <a:lnTo>
                    <a:pt x="6636" y="47355"/>
                  </a:lnTo>
                  <a:lnTo>
                    <a:pt x="5134" y="57844"/>
                  </a:lnTo>
                  <a:lnTo>
                    <a:pt x="4824" y="68150"/>
                  </a:lnTo>
                  <a:lnTo>
                    <a:pt x="5331" y="78624"/>
                  </a:lnTo>
                  <a:lnTo>
                    <a:pt x="6150" y="89616"/>
                  </a:lnTo>
                  <a:lnTo>
                    <a:pt x="6965" y="101259"/>
                  </a:lnTo>
                  <a:lnTo>
                    <a:pt x="7649" y="113513"/>
                  </a:lnTo>
                  <a:lnTo>
                    <a:pt x="8176" y="126267"/>
                  </a:lnTo>
                  <a:lnTo>
                    <a:pt x="8534" y="139304"/>
                  </a:lnTo>
                  <a:lnTo>
                    <a:pt x="7802" y="149030"/>
                  </a:lnTo>
                  <a:lnTo>
                    <a:pt x="5626" y="151213"/>
                  </a:lnTo>
                  <a:lnTo>
                    <a:pt x="3547" y="147450"/>
                  </a:lnTo>
                  <a:lnTo>
                    <a:pt x="2021" y="139876"/>
                  </a:lnTo>
                  <a:lnTo>
                    <a:pt x="980" y="129934"/>
                  </a:lnTo>
                  <a:lnTo>
                    <a:pt x="289" y="118521"/>
                  </a:lnTo>
                  <a:lnTo>
                    <a:pt x="0" y="106346"/>
                  </a:lnTo>
                  <a:lnTo>
                    <a:pt x="341" y="94056"/>
                  </a:lnTo>
                  <a:lnTo>
                    <a:pt x="1390" y="81991"/>
                  </a:lnTo>
                  <a:lnTo>
                    <a:pt x="3080" y="70251"/>
                  </a:lnTo>
                  <a:lnTo>
                    <a:pt x="5287" y="58821"/>
                  </a:lnTo>
                  <a:lnTo>
                    <a:pt x="7893" y="47650"/>
                  </a:lnTo>
                  <a:lnTo>
                    <a:pt x="11117" y="36840"/>
                  </a:lnTo>
                  <a:lnTo>
                    <a:pt x="15492" y="26646"/>
                  </a:lnTo>
                  <a:lnTo>
                    <a:pt x="21209" y="17174"/>
                  </a:lnTo>
                  <a:lnTo>
                    <a:pt x="28000" y="9016"/>
                  </a:lnTo>
                  <a:lnTo>
                    <a:pt x="35321" y="3278"/>
                  </a:lnTo>
                  <a:lnTo>
                    <a:pt x="42800" y="352"/>
                  </a:lnTo>
                  <a:lnTo>
                    <a:pt x="50260" y="0"/>
                  </a:lnTo>
                  <a:lnTo>
                    <a:pt x="57643" y="1732"/>
                  </a:lnTo>
                  <a:lnTo>
                    <a:pt x="64938" y="5050"/>
                  </a:lnTo>
                  <a:lnTo>
                    <a:pt x="72157" y="9851"/>
                  </a:lnTo>
                  <a:lnTo>
                    <a:pt x="79318" y="16412"/>
                  </a:lnTo>
                  <a:lnTo>
                    <a:pt x="86431" y="24745"/>
                  </a:lnTo>
                  <a:lnTo>
                    <a:pt x="93345" y="34610"/>
                  </a:lnTo>
                  <a:lnTo>
                    <a:pt x="99763" y="45680"/>
                  </a:lnTo>
                  <a:lnTo>
                    <a:pt x="105555" y="57646"/>
                  </a:lnTo>
                  <a:lnTo>
                    <a:pt x="110597" y="70258"/>
                  </a:lnTo>
                  <a:lnTo>
                    <a:pt x="114685" y="83323"/>
                  </a:lnTo>
                  <a:lnTo>
                    <a:pt x="117804" y="96696"/>
                  </a:lnTo>
                  <a:lnTo>
                    <a:pt x="120091" y="110251"/>
                  </a:lnTo>
                  <a:lnTo>
                    <a:pt x="121964" y="125506"/>
                  </a:lnTo>
                  <a:lnTo>
                    <a:pt x="123590" y="147154"/>
                  </a:lnTo>
                  <a:lnTo>
                    <a:pt x="125250" y="183086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481149" y="421139"/>
              <a:ext cx="178199" cy="391748"/>
            </a:xfrm>
            <a:custGeom>
              <a:avLst/>
              <a:gdLst/>
              <a:ahLst/>
              <a:cxnLst/>
              <a:rect l="0" t="0" r="0" b="0"/>
              <a:pathLst>
                <a:path w="178199" h="391748">
                  <a:moveTo>
                    <a:pt x="4612" y="0"/>
                  </a:moveTo>
                  <a:lnTo>
                    <a:pt x="1812" y="14602"/>
                  </a:lnTo>
                  <a:lnTo>
                    <a:pt x="311" y="27873"/>
                  </a:lnTo>
                  <a:lnTo>
                    <a:pt x="0" y="41079"/>
                  </a:lnTo>
                  <a:lnTo>
                    <a:pt x="506" y="54594"/>
                  </a:lnTo>
                  <a:lnTo>
                    <a:pt x="1326" y="68751"/>
                  </a:lnTo>
                  <a:lnTo>
                    <a:pt x="2146" y="83657"/>
                  </a:lnTo>
                  <a:lnTo>
                    <a:pt x="3002" y="99249"/>
                  </a:lnTo>
                  <a:lnTo>
                    <a:pt x="4177" y="115395"/>
                  </a:lnTo>
                  <a:lnTo>
                    <a:pt x="5816" y="131960"/>
                  </a:lnTo>
                  <a:lnTo>
                    <a:pt x="7917" y="148828"/>
                  </a:lnTo>
                  <a:lnTo>
                    <a:pt x="10406" y="165911"/>
                  </a:lnTo>
                  <a:lnTo>
                    <a:pt x="13188" y="183138"/>
                  </a:lnTo>
                  <a:lnTo>
                    <a:pt x="16024" y="200299"/>
                  </a:lnTo>
                  <a:lnTo>
                    <a:pt x="18542" y="217055"/>
                  </a:lnTo>
                  <a:lnTo>
                    <a:pt x="20563" y="233257"/>
                  </a:lnTo>
                  <a:lnTo>
                    <a:pt x="22089" y="249088"/>
                  </a:lnTo>
                  <a:lnTo>
                    <a:pt x="23196" y="264944"/>
                  </a:lnTo>
                  <a:lnTo>
                    <a:pt x="23973" y="281050"/>
                  </a:lnTo>
                  <a:lnTo>
                    <a:pt x="24343" y="297140"/>
                  </a:lnTo>
                  <a:lnTo>
                    <a:pt x="24068" y="312570"/>
                  </a:lnTo>
                  <a:lnTo>
                    <a:pt x="23044" y="326959"/>
                  </a:lnTo>
                  <a:lnTo>
                    <a:pt x="20519" y="338005"/>
                  </a:lnTo>
                  <a:lnTo>
                    <a:pt x="16549" y="342386"/>
                  </a:lnTo>
                  <a:lnTo>
                    <a:pt x="12985" y="340262"/>
                  </a:lnTo>
                  <a:lnTo>
                    <a:pt x="10335" y="333208"/>
                  </a:lnTo>
                  <a:lnTo>
                    <a:pt x="8482" y="322714"/>
                  </a:lnTo>
                  <a:lnTo>
                    <a:pt x="7216" y="309887"/>
                  </a:lnTo>
                  <a:lnTo>
                    <a:pt x="6367" y="295503"/>
                  </a:lnTo>
                  <a:lnTo>
                    <a:pt x="6135" y="280406"/>
                  </a:lnTo>
                  <a:lnTo>
                    <a:pt x="7046" y="265561"/>
                  </a:lnTo>
                  <a:lnTo>
                    <a:pt x="9298" y="251461"/>
                  </a:lnTo>
                  <a:lnTo>
                    <a:pt x="12947" y="238363"/>
                  </a:lnTo>
                  <a:lnTo>
                    <a:pt x="18073" y="226473"/>
                  </a:lnTo>
                  <a:lnTo>
                    <a:pt x="24566" y="215778"/>
                  </a:lnTo>
                  <a:lnTo>
                    <a:pt x="32349" y="206424"/>
                  </a:lnTo>
                  <a:lnTo>
                    <a:pt x="41469" y="198802"/>
                  </a:lnTo>
                  <a:lnTo>
                    <a:pt x="51814" y="192977"/>
                  </a:lnTo>
                  <a:lnTo>
                    <a:pt x="62842" y="189046"/>
                  </a:lnTo>
                  <a:lnTo>
                    <a:pt x="73705" y="187297"/>
                  </a:lnTo>
                  <a:lnTo>
                    <a:pt x="83937" y="187673"/>
                  </a:lnTo>
                  <a:lnTo>
                    <a:pt x="93601" y="189686"/>
                  </a:lnTo>
                  <a:lnTo>
                    <a:pt x="103085" y="192630"/>
                  </a:lnTo>
                  <a:lnTo>
                    <a:pt x="112647" y="196024"/>
                  </a:lnTo>
                  <a:lnTo>
                    <a:pt x="122224" y="200096"/>
                  </a:lnTo>
                  <a:lnTo>
                    <a:pt x="131515" y="205645"/>
                  </a:lnTo>
                  <a:lnTo>
                    <a:pt x="140357" y="213010"/>
                  </a:lnTo>
                  <a:lnTo>
                    <a:pt x="148586" y="222076"/>
                  </a:lnTo>
                  <a:lnTo>
                    <a:pt x="155959" y="232537"/>
                  </a:lnTo>
                  <a:lnTo>
                    <a:pt x="162429" y="244059"/>
                  </a:lnTo>
                  <a:lnTo>
                    <a:pt x="167943" y="256356"/>
                  </a:lnTo>
                  <a:lnTo>
                    <a:pt x="172354" y="269201"/>
                  </a:lnTo>
                  <a:lnTo>
                    <a:pt x="175686" y="282419"/>
                  </a:lnTo>
                  <a:lnTo>
                    <a:pt x="177772" y="295563"/>
                  </a:lnTo>
                  <a:lnTo>
                    <a:pt x="178198" y="307935"/>
                  </a:lnTo>
                  <a:lnTo>
                    <a:pt x="176892" y="319218"/>
                  </a:lnTo>
                  <a:lnTo>
                    <a:pt x="174065" y="329439"/>
                  </a:lnTo>
                  <a:lnTo>
                    <a:pt x="170035" y="338772"/>
                  </a:lnTo>
                  <a:lnTo>
                    <a:pt x="165099" y="347419"/>
                  </a:lnTo>
                  <a:lnTo>
                    <a:pt x="159345" y="355398"/>
                  </a:lnTo>
                  <a:lnTo>
                    <a:pt x="152662" y="362546"/>
                  </a:lnTo>
                  <a:lnTo>
                    <a:pt x="145056" y="368840"/>
                  </a:lnTo>
                  <a:lnTo>
                    <a:pt x="136661" y="374391"/>
                  </a:lnTo>
                  <a:lnTo>
                    <a:pt x="127648" y="379355"/>
                  </a:lnTo>
                  <a:lnTo>
                    <a:pt x="118176" y="383871"/>
                  </a:lnTo>
                  <a:lnTo>
                    <a:pt x="108376" y="387734"/>
                  </a:lnTo>
                  <a:lnTo>
                    <a:pt x="98344" y="390425"/>
                  </a:lnTo>
                  <a:lnTo>
                    <a:pt x="88156" y="391747"/>
                  </a:lnTo>
                  <a:lnTo>
                    <a:pt x="78028" y="391652"/>
                  </a:lnTo>
                  <a:lnTo>
                    <a:pt x="68301" y="390067"/>
                  </a:lnTo>
                  <a:lnTo>
                    <a:pt x="59132" y="387115"/>
                  </a:lnTo>
                  <a:lnTo>
                    <a:pt x="50614" y="383153"/>
                  </a:lnTo>
                  <a:lnTo>
                    <a:pt x="41918" y="378192"/>
                  </a:lnTo>
                  <a:lnTo>
                    <a:pt x="31164" y="370680"/>
                  </a:lnTo>
                  <a:lnTo>
                    <a:pt x="15141" y="357969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675274" y="608212"/>
              <a:ext cx="168457" cy="208375"/>
            </a:xfrm>
            <a:custGeom>
              <a:avLst/>
              <a:gdLst/>
              <a:ahLst/>
              <a:cxnLst/>
              <a:rect l="0" t="0" r="0" b="0"/>
              <a:pathLst>
                <a:path w="168457" h="208375">
                  <a:moveTo>
                    <a:pt x="0" y="55083"/>
                  </a:moveTo>
                  <a:lnTo>
                    <a:pt x="8802" y="58017"/>
                  </a:lnTo>
                  <a:lnTo>
                    <a:pt x="17148" y="60799"/>
                  </a:lnTo>
                  <a:lnTo>
                    <a:pt x="25848" y="63698"/>
                  </a:lnTo>
                  <a:lnTo>
                    <a:pt x="34969" y="66739"/>
                  </a:lnTo>
                  <a:lnTo>
                    <a:pt x="44464" y="69904"/>
                  </a:lnTo>
                  <a:lnTo>
                    <a:pt x="54256" y="73159"/>
                  </a:lnTo>
                  <a:lnTo>
                    <a:pt x="64269" y="76151"/>
                  </a:lnTo>
                  <a:lnTo>
                    <a:pt x="74444" y="78246"/>
                  </a:lnTo>
                  <a:lnTo>
                    <a:pt x="84725" y="79163"/>
                  </a:lnTo>
                  <a:lnTo>
                    <a:pt x="94916" y="78794"/>
                  </a:lnTo>
                  <a:lnTo>
                    <a:pt x="104686" y="77025"/>
                  </a:lnTo>
                  <a:lnTo>
                    <a:pt x="113872" y="73936"/>
                  </a:lnTo>
                  <a:lnTo>
                    <a:pt x="122008" y="69421"/>
                  </a:lnTo>
                  <a:lnTo>
                    <a:pt x="128261" y="63117"/>
                  </a:lnTo>
                  <a:lnTo>
                    <a:pt x="132346" y="54997"/>
                  </a:lnTo>
                  <a:lnTo>
                    <a:pt x="134291" y="45632"/>
                  </a:lnTo>
                  <a:lnTo>
                    <a:pt x="134167" y="35969"/>
                  </a:lnTo>
                  <a:lnTo>
                    <a:pt x="132226" y="26595"/>
                  </a:lnTo>
                  <a:lnTo>
                    <a:pt x="128500" y="18034"/>
                  </a:lnTo>
                  <a:lnTo>
                    <a:pt x="122734" y="10896"/>
                  </a:lnTo>
                  <a:lnTo>
                    <a:pt x="114979" y="5370"/>
                  </a:lnTo>
                  <a:lnTo>
                    <a:pt x="105861" y="1628"/>
                  </a:lnTo>
                  <a:lnTo>
                    <a:pt x="96364" y="0"/>
                  </a:lnTo>
                  <a:lnTo>
                    <a:pt x="87093" y="457"/>
                  </a:lnTo>
                  <a:lnTo>
                    <a:pt x="78261" y="2693"/>
                  </a:lnTo>
                  <a:lnTo>
                    <a:pt x="69875" y="6319"/>
                  </a:lnTo>
                  <a:lnTo>
                    <a:pt x="61868" y="10983"/>
                  </a:lnTo>
                  <a:lnTo>
                    <a:pt x="54151" y="16722"/>
                  </a:lnTo>
                  <a:lnTo>
                    <a:pt x="46647" y="23929"/>
                  </a:lnTo>
                  <a:lnTo>
                    <a:pt x="39310" y="32703"/>
                  </a:lnTo>
                  <a:lnTo>
                    <a:pt x="32584" y="42866"/>
                  </a:lnTo>
                  <a:lnTo>
                    <a:pt x="27356" y="54137"/>
                  </a:lnTo>
                  <a:lnTo>
                    <a:pt x="23994" y="66235"/>
                  </a:lnTo>
                  <a:lnTo>
                    <a:pt x="22383" y="78765"/>
                  </a:lnTo>
                  <a:lnTo>
                    <a:pt x="22207" y="91242"/>
                  </a:lnTo>
                  <a:lnTo>
                    <a:pt x="23128" y="103407"/>
                  </a:lnTo>
                  <a:lnTo>
                    <a:pt x="25017" y="115201"/>
                  </a:lnTo>
                  <a:lnTo>
                    <a:pt x="27945" y="126661"/>
                  </a:lnTo>
                  <a:lnTo>
                    <a:pt x="31878" y="137850"/>
                  </a:lnTo>
                  <a:lnTo>
                    <a:pt x="36820" y="148670"/>
                  </a:lnTo>
                  <a:lnTo>
                    <a:pt x="42893" y="158871"/>
                  </a:lnTo>
                  <a:lnTo>
                    <a:pt x="50058" y="168360"/>
                  </a:lnTo>
                  <a:lnTo>
                    <a:pt x="58140" y="177039"/>
                  </a:lnTo>
                  <a:lnTo>
                    <a:pt x="66935" y="184723"/>
                  </a:lnTo>
                  <a:lnTo>
                    <a:pt x="76263" y="191405"/>
                  </a:lnTo>
                  <a:lnTo>
                    <a:pt x="86136" y="197062"/>
                  </a:lnTo>
                  <a:lnTo>
                    <a:pt x="96749" y="201571"/>
                  </a:lnTo>
                  <a:lnTo>
                    <a:pt x="108134" y="204972"/>
                  </a:lnTo>
                  <a:lnTo>
                    <a:pt x="119785" y="207250"/>
                  </a:lnTo>
                  <a:lnTo>
                    <a:pt x="131985" y="208374"/>
                  </a:lnTo>
                  <a:lnTo>
                    <a:pt x="146926" y="207325"/>
                  </a:lnTo>
                  <a:lnTo>
                    <a:pt x="168456" y="202482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097566" y="325679"/>
              <a:ext cx="167305" cy="463959"/>
            </a:xfrm>
            <a:custGeom>
              <a:avLst/>
              <a:gdLst/>
              <a:ahLst/>
              <a:cxnLst/>
              <a:rect l="0" t="0" r="0" b="0"/>
              <a:pathLst>
                <a:path w="167305" h="463959">
                  <a:moveTo>
                    <a:pt x="51491" y="463958"/>
                  </a:moveTo>
                  <a:lnTo>
                    <a:pt x="48556" y="455022"/>
                  </a:lnTo>
                  <a:lnTo>
                    <a:pt x="45774" y="445395"/>
                  </a:lnTo>
                  <a:lnTo>
                    <a:pt x="42879" y="434108"/>
                  </a:lnTo>
                  <a:lnTo>
                    <a:pt x="40011" y="421440"/>
                  </a:lnTo>
                  <a:lnTo>
                    <a:pt x="37495" y="407961"/>
                  </a:lnTo>
                  <a:lnTo>
                    <a:pt x="35480" y="394085"/>
                  </a:lnTo>
                  <a:lnTo>
                    <a:pt x="33795" y="379876"/>
                  </a:lnTo>
                  <a:lnTo>
                    <a:pt x="32051" y="365136"/>
                  </a:lnTo>
                  <a:lnTo>
                    <a:pt x="30026" y="349791"/>
                  </a:lnTo>
                  <a:lnTo>
                    <a:pt x="27664" y="334217"/>
                  </a:lnTo>
                  <a:lnTo>
                    <a:pt x="25000" y="319136"/>
                  </a:lnTo>
                  <a:lnTo>
                    <a:pt x="22098" y="304906"/>
                  </a:lnTo>
                  <a:lnTo>
                    <a:pt x="19182" y="291232"/>
                  </a:lnTo>
                  <a:lnTo>
                    <a:pt x="16612" y="277370"/>
                  </a:lnTo>
                  <a:lnTo>
                    <a:pt x="14550" y="262892"/>
                  </a:lnTo>
                  <a:lnTo>
                    <a:pt x="12828" y="247708"/>
                  </a:lnTo>
                  <a:lnTo>
                    <a:pt x="11057" y="231897"/>
                  </a:lnTo>
                  <a:lnTo>
                    <a:pt x="9016" y="215591"/>
                  </a:lnTo>
                  <a:lnTo>
                    <a:pt x="6813" y="199080"/>
                  </a:lnTo>
                  <a:lnTo>
                    <a:pt x="4788" y="182777"/>
                  </a:lnTo>
                  <a:lnTo>
                    <a:pt x="3128" y="166889"/>
                  </a:lnTo>
                  <a:lnTo>
                    <a:pt x="1862" y="151442"/>
                  </a:lnTo>
                  <a:lnTo>
                    <a:pt x="937" y="136378"/>
                  </a:lnTo>
                  <a:lnTo>
                    <a:pt x="284" y="121611"/>
                  </a:lnTo>
                  <a:lnTo>
                    <a:pt x="0" y="107066"/>
                  </a:lnTo>
                  <a:lnTo>
                    <a:pt x="333" y="92679"/>
                  </a:lnTo>
                  <a:lnTo>
                    <a:pt x="1380" y="78413"/>
                  </a:lnTo>
                  <a:lnTo>
                    <a:pt x="3406" y="64559"/>
                  </a:lnTo>
                  <a:lnTo>
                    <a:pt x="6900" y="51709"/>
                  </a:lnTo>
                  <a:lnTo>
                    <a:pt x="11997" y="40109"/>
                  </a:lnTo>
                  <a:lnTo>
                    <a:pt x="18522" y="29846"/>
                  </a:lnTo>
                  <a:lnTo>
                    <a:pt x="26190" y="21017"/>
                  </a:lnTo>
                  <a:lnTo>
                    <a:pt x="34716" y="13531"/>
                  </a:lnTo>
                  <a:lnTo>
                    <a:pt x="43863" y="7486"/>
                  </a:lnTo>
                  <a:lnTo>
                    <a:pt x="53447" y="3241"/>
                  </a:lnTo>
                  <a:lnTo>
                    <a:pt x="63335" y="827"/>
                  </a:lnTo>
                  <a:lnTo>
                    <a:pt x="73429" y="0"/>
                  </a:lnTo>
                  <a:lnTo>
                    <a:pt x="83667" y="425"/>
                  </a:lnTo>
                  <a:lnTo>
                    <a:pt x="94000" y="1782"/>
                  </a:lnTo>
                  <a:lnTo>
                    <a:pt x="104398" y="3808"/>
                  </a:lnTo>
                  <a:lnTo>
                    <a:pt x="114838" y="6306"/>
                  </a:lnTo>
                  <a:lnTo>
                    <a:pt x="125294" y="9124"/>
                  </a:lnTo>
                  <a:lnTo>
                    <a:pt x="135302" y="12009"/>
                  </a:lnTo>
                  <a:lnTo>
                    <a:pt x="144946" y="14872"/>
                  </a:lnTo>
                  <a:lnTo>
                    <a:pt x="155074" y="17960"/>
                  </a:lnTo>
                  <a:lnTo>
                    <a:pt x="167304" y="21761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054300" y="642238"/>
              <a:ext cx="168458" cy="10529"/>
            </a:xfrm>
            <a:custGeom>
              <a:avLst/>
              <a:gdLst/>
              <a:ahLst/>
              <a:cxnLst/>
              <a:rect l="0" t="0" r="0" b="0"/>
              <a:pathLst>
                <a:path w="168458" h="10529">
                  <a:moveTo>
                    <a:pt x="168457" y="0"/>
                  </a:moveTo>
                  <a:lnTo>
                    <a:pt x="156722" y="2867"/>
                  </a:lnTo>
                  <a:lnTo>
                    <a:pt x="145592" y="5009"/>
                  </a:lnTo>
                  <a:lnTo>
                    <a:pt x="133993" y="6612"/>
                  </a:lnTo>
                  <a:lnTo>
                    <a:pt x="121832" y="7792"/>
                  </a:lnTo>
                  <a:lnTo>
                    <a:pt x="109173" y="8641"/>
                  </a:lnTo>
                  <a:lnTo>
                    <a:pt x="96117" y="9238"/>
                  </a:lnTo>
                  <a:lnTo>
                    <a:pt x="82765" y="9653"/>
                  </a:lnTo>
                  <a:lnTo>
                    <a:pt x="69200" y="9937"/>
                  </a:lnTo>
                  <a:lnTo>
                    <a:pt x="55502" y="10130"/>
                  </a:lnTo>
                  <a:lnTo>
                    <a:pt x="42327" y="10261"/>
                  </a:lnTo>
                  <a:lnTo>
                    <a:pt x="29600" y="10364"/>
                  </a:lnTo>
                  <a:lnTo>
                    <a:pt x="16203" y="1044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259661" y="705409"/>
              <a:ext cx="135661" cy="151096"/>
            </a:xfrm>
            <a:custGeom>
              <a:avLst/>
              <a:gdLst/>
              <a:ahLst/>
              <a:cxnLst/>
              <a:rect l="0" t="0" r="0" b="0"/>
              <a:pathLst>
                <a:path w="135661" h="151096">
                  <a:moveTo>
                    <a:pt x="78909" y="21057"/>
                  </a:moveTo>
                  <a:lnTo>
                    <a:pt x="72974" y="15256"/>
                  </a:lnTo>
                  <a:lnTo>
                    <a:pt x="66769" y="10332"/>
                  </a:lnTo>
                  <a:lnTo>
                    <a:pt x="59678" y="5848"/>
                  </a:lnTo>
                  <a:lnTo>
                    <a:pt x="51910" y="2318"/>
                  </a:lnTo>
                  <a:lnTo>
                    <a:pt x="43912" y="898"/>
                  </a:lnTo>
                  <a:lnTo>
                    <a:pt x="35976" y="2049"/>
                  </a:lnTo>
                  <a:lnTo>
                    <a:pt x="28374" y="5599"/>
                  </a:lnTo>
                  <a:lnTo>
                    <a:pt x="21430" y="11110"/>
                  </a:lnTo>
                  <a:lnTo>
                    <a:pt x="15250" y="18116"/>
                  </a:lnTo>
                  <a:lnTo>
                    <a:pt x="9935" y="26377"/>
                  </a:lnTo>
                  <a:lnTo>
                    <a:pt x="5655" y="35882"/>
                  </a:lnTo>
                  <a:lnTo>
                    <a:pt x="2412" y="46528"/>
                  </a:lnTo>
                  <a:lnTo>
                    <a:pt x="386" y="58114"/>
                  </a:lnTo>
                  <a:lnTo>
                    <a:pt x="0" y="70422"/>
                  </a:lnTo>
                  <a:lnTo>
                    <a:pt x="1337" y="83250"/>
                  </a:lnTo>
                  <a:lnTo>
                    <a:pt x="4355" y="96118"/>
                  </a:lnTo>
                  <a:lnTo>
                    <a:pt x="9045" y="108298"/>
                  </a:lnTo>
                  <a:lnTo>
                    <a:pt x="15242" y="119441"/>
                  </a:lnTo>
                  <a:lnTo>
                    <a:pt x="22825" y="129226"/>
                  </a:lnTo>
                  <a:lnTo>
                    <a:pt x="31811" y="137203"/>
                  </a:lnTo>
                  <a:lnTo>
                    <a:pt x="42069" y="143302"/>
                  </a:lnTo>
                  <a:lnTo>
                    <a:pt x="53209" y="147603"/>
                  </a:lnTo>
                  <a:lnTo>
                    <a:pt x="64680" y="150139"/>
                  </a:lnTo>
                  <a:lnTo>
                    <a:pt x="76129" y="151095"/>
                  </a:lnTo>
                  <a:lnTo>
                    <a:pt x="87255" y="150283"/>
                  </a:lnTo>
                  <a:lnTo>
                    <a:pt x="97728" y="147087"/>
                  </a:lnTo>
                  <a:lnTo>
                    <a:pt x="107427" y="141380"/>
                  </a:lnTo>
                  <a:lnTo>
                    <a:pt x="116092" y="133464"/>
                  </a:lnTo>
                  <a:lnTo>
                    <a:pt x="123242" y="123792"/>
                  </a:lnTo>
                  <a:lnTo>
                    <a:pt x="128751" y="112811"/>
                  </a:lnTo>
                  <a:lnTo>
                    <a:pt x="132639" y="101050"/>
                  </a:lnTo>
                  <a:lnTo>
                    <a:pt x="134890" y="89098"/>
                  </a:lnTo>
                  <a:lnTo>
                    <a:pt x="135660" y="77293"/>
                  </a:lnTo>
                  <a:lnTo>
                    <a:pt x="135063" y="65912"/>
                  </a:lnTo>
                  <a:lnTo>
                    <a:pt x="133074" y="55262"/>
                  </a:lnTo>
                  <a:lnTo>
                    <a:pt x="129809" y="45435"/>
                  </a:lnTo>
                  <a:lnTo>
                    <a:pt x="125331" y="36513"/>
                  </a:lnTo>
                  <a:lnTo>
                    <a:pt x="119575" y="28657"/>
                  </a:lnTo>
                  <a:lnTo>
                    <a:pt x="112639" y="21856"/>
                  </a:lnTo>
                  <a:lnTo>
                    <a:pt x="104990" y="16101"/>
                  </a:lnTo>
                  <a:lnTo>
                    <a:pt x="96531" y="10908"/>
                  </a:lnTo>
                  <a:lnTo>
                    <a:pt x="85404" y="5820"/>
                  </a:lnTo>
                  <a:lnTo>
                    <a:pt x="68381" y="0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485984" y="452725"/>
              <a:ext cx="10514" cy="379027"/>
            </a:xfrm>
            <a:custGeom>
              <a:avLst/>
              <a:gdLst/>
              <a:ahLst/>
              <a:cxnLst/>
              <a:rect l="0" t="0" r="0" b="0"/>
              <a:pathLst>
                <a:path w="10514" h="379027">
                  <a:moveTo>
                    <a:pt x="10513" y="0"/>
                  </a:moveTo>
                  <a:lnTo>
                    <a:pt x="7646" y="11802"/>
                  </a:lnTo>
                  <a:lnTo>
                    <a:pt x="5504" y="23571"/>
                  </a:lnTo>
                  <a:lnTo>
                    <a:pt x="3902" y="36475"/>
                  </a:lnTo>
                  <a:lnTo>
                    <a:pt x="2721" y="50842"/>
                  </a:lnTo>
                  <a:lnTo>
                    <a:pt x="1873" y="67115"/>
                  </a:lnTo>
                  <a:lnTo>
                    <a:pt x="1275" y="85339"/>
                  </a:lnTo>
                  <a:lnTo>
                    <a:pt x="861" y="105093"/>
                  </a:lnTo>
                  <a:lnTo>
                    <a:pt x="577" y="125710"/>
                  </a:lnTo>
                  <a:lnTo>
                    <a:pt x="384" y="146715"/>
                  </a:lnTo>
                  <a:lnTo>
                    <a:pt x="253" y="167696"/>
                  </a:lnTo>
                  <a:lnTo>
                    <a:pt x="164" y="188235"/>
                  </a:lnTo>
                  <a:lnTo>
                    <a:pt x="105" y="208153"/>
                  </a:lnTo>
                  <a:lnTo>
                    <a:pt x="65" y="227307"/>
                  </a:lnTo>
                  <a:lnTo>
                    <a:pt x="39" y="245491"/>
                  </a:lnTo>
                  <a:lnTo>
                    <a:pt x="21" y="262690"/>
                  </a:lnTo>
                  <a:lnTo>
                    <a:pt x="9" y="279040"/>
                  </a:lnTo>
                  <a:lnTo>
                    <a:pt x="1" y="294721"/>
                  </a:lnTo>
                  <a:lnTo>
                    <a:pt x="0" y="309891"/>
                  </a:lnTo>
                  <a:lnTo>
                    <a:pt x="198" y="324279"/>
                  </a:lnTo>
                  <a:lnTo>
                    <a:pt x="1097" y="338706"/>
                  </a:lnTo>
                  <a:lnTo>
                    <a:pt x="3893" y="355560"/>
                  </a:lnTo>
                  <a:lnTo>
                    <a:pt x="10513" y="379026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579572" y="477639"/>
              <a:ext cx="338066" cy="396378"/>
            </a:xfrm>
            <a:custGeom>
              <a:avLst/>
              <a:gdLst/>
              <a:ahLst/>
              <a:cxnLst/>
              <a:rect l="0" t="0" r="0" b="0"/>
              <a:pathLst>
                <a:path w="338066" h="396378">
                  <a:moveTo>
                    <a:pt x="95910" y="301469"/>
                  </a:moveTo>
                  <a:lnTo>
                    <a:pt x="98644" y="292668"/>
                  </a:lnTo>
                  <a:lnTo>
                    <a:pt x="99504" y="284321"/>
                  </a:lnTo>
                  <a:lnTo>
                    <a:pt x="98509" y="275632"/>
                  </a:lnTo>
                  <a:lnTo>
                    <a:pt x="95798" y="266856"/>
                  </a:lnTo>
                  <a:lnTo>
                    <a:pt x="91365" y="258658"/>
                  </a:lnTo>
                  <a:lnTo>
                    <a:pt x="85377" y="251382"/>
                  </a:lnTo>
                  <a:lnTo>
                    <a:pt x="78118" y="245364"/>
                  </a:lnTo>
                  <a:lnTo>
                    <a:pt x="69892" y="241080"/>
                  </a:lnTo>
                  <a:lnTo>
                    <a:pt x="60963" y="238621"/>
                  </a:lnTo>
                  <a:lnTo>
                    <a:pt x="51700" y="238091"/>
                  </a:lnTo>
                  <a:lnTo>
                    <a:pt x="42563" y="239772"/>
                  </a:lnTo>
                  <a:lnTo>
                    <a:pt x="33796" y="243604"/>
                  </a:lnTo>
                  <a:lnTo>
                    <a:pt x="25604" y="249260"/>
                  </a:lnTo>
                  <a:lnTo>
                    <a:pt x="18248" y="256335"/>
                  </a:lnTo>
                  <a:lnTo>
                    <a:pt x="11791" y="264469"/>
                  </a:lnTo>
                  <a:lnTo>
                    <a:pt x="6454" y="273690"/>
                  </a:lnTo>
                  <a:lnTo>
                    <a:pt x="2691" y="284389"/>
                  </a:lnTo>
                  <a:lnTo>
                    <a:pt x="605" y="296652"/>
                  </a:lnTo>
                  <a:lnTo>
                    <a:pt x="0" y="309971"/>
                  </a:lnTo>
                  <a:lnTo>
                    <a:pt x="573" y="323449"/>
                  </a:lnTo>
                  <a:lnTo>
                    <a:pt x="2039" y="336542"/>
                  </a:lnTo>
                  <a:lnTo>
                    <a:pt x="4477" y="348755"/>
                  </a:lnTo>
                  <a:lnTo>
                    <a:pt x="8317" y="359499"/>
                  </a:lnTo>
                  <a:lnTo>
                    <a:pt x="13676" y="368598"/>
                  </a:lnTo>
                  <a:lnTo>
                    <a:pt x="20393" y="375893"/>
                  </a:lnTo>
                  <a:lnTo>
                    <a:pt x="28198" y="381060"/>
                  </a:lnTo>
                  <a:lnTo>
                    <a:pt x="36814" y="384127"/>
                  </a:lnTo>
                  <a:lnTo>
                    <a:pt x="45854" y="385241"/>
                  </a:lnTo>
                  <a:lnTo>
                    <a:pt x="54835" y="384485"/>
                  </a:lnTo>
                  <a:lnTo>
                    <a:pt x="63494" y="382088"/>
                  </a:lnTo>
                  <a:lnTo>
                    <a:pt x="71611" y="378210"/>
                  </a:lnTo>
                  <a:lnTo>
                    <a:pt x="78918" y="372866"/>
                  </a:lnTo>
                  <a:lnTo>
                    <a:pt x="85355" y="366192"/>
                  </a:lnTo>
                  <a:lnTo>
                    <a:pt x="91187" y="358101"/>
                  </a:lnTo>
                  <a:lnTo>
                    <a:pt x="96880" y="348235"/>
                  </a:lnTo>
                  <a:lnTo>
                    <a:pt x="102711" y="336558"/>
                  </a:lnTo>
                  <a:lnTo>
                    <a:pt x="108613" y="323310"/>
                  </a:lnTo>
                  <a:lnTo>
                    <a:pt x="114276" y="308821"/>
                  </a:lnTo>
                  <a:lnTo>
                    <a:pt x="119527" y="293409"/>
                  </a:lnTo>
                  <a:lnTo>
                    <a:pt x="124188" y="277333"/>
                  </a:lnTo>
                  <a:lnTo>
                    <a:pt x="128013" y="260789"/>
                  </a:lnTo>
                  <a:lnTo>
                    <a:pt x="130956" y="243932"/>
                  </a:lnTo>
                  <a:lnTo>
                    <a:pt x="133289" y="227189"/>
                  </a:lnTo>
                  <a:lnTo>
                    <a:pt x="135478" y="211247"/>
                  </a:lnTo>
                  <a:lnTo>
                    <a:pt x="137802" y="196405"/>
                  </a:lnTo>
                  <a:lnTo>
                    <a:pt x="140195" y="182302"/>
                  </a:lnTo>
                  <a:lnTo>
                    <a:pt x="142351" y="168144"/>
                  </a:lnTo>
                  <a:lnTo>
                    <a:pt x="144098" y="153464"/>
                  </a:lnTo>
                  <a:lnTo>
                    <a:pt x="145422" y="138143"/>
                  </a:lnTo>
                  <a:lnTo>
                    <a:pt x="146386" y="122239"/>
                  </a:lnTo>
                  <a:lnTo>
                    <a:pt x="147070" y="105871"/>
                  </a:lnTo>
                  <a:lnTo>
                    <a:pt x="147544" y="89319"/>
                  </a:lnTo>
                  <a:lnTo>
                    <a:pt x="147872" y="72987"/>
                  </a:lnTo>
                  <a:lnTo>
                    <a:pt x="148089" y="57085"/>
                  </a:lnTo>
                  <a:lnTo>
                    <a:pt x="148066" y="41799"/>
                  </a:lnTo>
                  <a:lnTo>
                    <a:pt x="147520" y="27374"/>
                  </a:lnTo>
                  <a:lnTo>
                    <a:pt x="146310" y="13922"/>
                  </a:lnTo>
                  <a:lnTo>
                    <a:pt x="143655" y="3696"/>
                  </a:lnTo>
                  <a:lnTo>
                    <a:pt x="139588" y="0"/>
                  </a:lnTo>
                  <a:lnTo>
                    <a:pt x="135960" y="2590"/>
                  </a:lnTo>
                  <a:lnTo>
                    <a:pt x="133272" y="9930"/>
                  </a:lnTo>
                  <a:lnTo>
                    <a:pt x="131397" y="20596"/>
                  </a:lnTo>
                  <a:lnTo>
                    <a:pt x="130118" y="33525"/>
                  </a:lnTo>
                  <a:lnTo>
                    <a:pt x="129254" y="47986"/>
                  </a:lnTo>
                  <a:lnTo>
                    <a:pt x="128672" y="63640"/>
                  </a:lnTo>
                  <a:lnTo>
                    <a:pt x="128282" y="80456"/>
                  </a:lnTo>
                  <a:lnTo>
                    <a:pt x="128022" y="98330"/>
                  </a:lnTo>
                  <a:lnTo>
                    <a:pt x="127846" y="116915"/>
                  </a:lnTo>
                  <a:lnTo>
                    <a:pt x="127729" y="135701"/>
                  </a:lnTo>
                  <a:lnTo>
                    <a:pt x="127656" y="154377"/>
                  </a:lnTo>
                  <a:lnTo>
                    <a:pt x="127777" y="172835"/>
                  </a:lnTo>
                  <a:lnTo>
                    <a:pt x="128391" y="191069"/>
                  </a:lnTo>
                  <a:lnTo>
                    <a:pt x="129616" y="209109"/>
                  </a:lnTo>
                  <a:lnTo>
                    <a:pt x="131253" y="226834"/>
                  </a:lnTo>
                  <a:lnTo>
                    <a:pt x="132891" y="243977"/>
                  </a:lnTo>
                  <a:lnTo>
                    <a:pt x="134296" y="260429"/>
                  </a:lnTo>
                  <a:lnTo>
                    <a:pt x="135730" y="275919"/>
                  </a:lnTo>
                  <a:lnTo>
                    <a:pt x="137831" y="289950"/>
                  </a:lnTo>
                  <a:lnTo>
                    <a:pt x="140914" y="302364"/>
                  </a:lnTo>
                  <a:lnTo>
                    <a:pt x="144969" y="312513"/>
                  </a:lnTo>
                  <a:lnTo>
                    <a:pt x="149841" y="319145"/>
                  </a:lnTo>
                  <a:lnTo>
                    <a:pt x="155344" y="321900"/>
                  </a:lnTo>
                  <a:lnTo>
                    <a:pt x="161309" y="321343"/>
                  </a:lnTo>
                  <a:lnTo>
                    <a:pt x="167605" y="318471"/>
                  </a:lnTo>
                  <a:lnTo>
                    <a:pt x="174137" y="314107"/>
                  </a:lnTo>
                  <a:lnTo>
                    <a:pt x="180996" y="308965"/>
                  </a:lnTo>
                  <a:lnTo>
                    <a:pt x="188439" y="303697"/>
                  </a:lnTo>
                  <a:lnTo>
                    <a:pt x="196560" y="298650"/>
                  </a:lnTo>
                  <a:lnTo>
                    <a:pt x="205304" y="293928"/>
                  </a:lnTo>
                  <a:lnTo>
                    <a:pt x="214551" y="289515"/>
                  </a:lnTo>
                  <a:lnTo>
                    <a:pt x="224185" y="285361"/>
                  </a:lnTo>
                  <a:lnTo>
                    <a:pt x="234266" y="281569"/>
                  </a:lnTo>
                  <a:lnTo>
                    <a:pt x="245017" y="278392"/>
                  </a:lnTo>
                  <a:lnTo>
                    <a:pt x="256511" y="275920"/>
                  </a:lnTo>
                  <a:lnTo>
                    <a:pt x="268669" y="274090"/>
                  </a:lnTo>
                  <a:lnTo>
                    <a:pt x="281362" y="272778"/>
                  </a:lnTo>
                  <a:lnTo>
                    <a:pt x="294440" y="271839"/>
                  </a:lnTo>
                  <a:lnTo>
                    <a:pt x="307136" y="270512"/>
                  </a:lnTo>
                  <a:lnTo>
                    <a:pt x="318136" y="267483"/>
                  </a:lnTo>
                  <a:lnTo>
                    <a:pt x="326850" y="262184"/>
                  </a:lnTo>
                  <a:lnTo>
                    <a:pt x="333037" y="255028"/>
                  </a:lnTo>
                  <a:lnTo>
                    <a:pt x="336455" y="247004"/>
                  </a:lnTo>
                  <a:lnTo>
                    <a:pt x="337266" y="238801"/>
                  </a:lnTo>
                  <a:lnTo>
                    <a:pt x="335745" y="230891"/>
                  </a:lnTo>
                  <a:lnTo>
                    <a:pt x="332083" y="223674"/>
                  </a:lnTo>
                  <a:lnTo>
                    <a:pt x="326588" y="217280"/>
                  </a:lnTo>
                  <a:lnTo>
                    <a:pt x="319478" y="211804"/>
                  </a:lnTo>
                  <a:lnTo>
                    <a:pt x="310814" y="207410"/>
                  </a:lnTo>
                  <a:lnTo>
                    <a:pt x="300769" y="204087"/>
                  </a:lnTo>
                  <a:lnTo>
                    <a:pt x="289772" y="202006"/>
                  </a:lnTo>
                  <a:lnTo>
                    <a:pt x="278399" y="201581"/>
                  </a:lnTo>
                  <a:lnTo>
                    <a:pt x="267015" y="202894"/>
                  </a:lnTo>
                  <a:lnTo>
                    <a:pt x="255932" y="205893"/>
                  </a:lnTo>
                  <a:lnTo>
                    <a:pt x="245488" y="210572"/>
                  </a:lnTo>
                  <a:lnTo>
                    <a:pt x="235809" y="216766"/>
                  </a:lnTo>
                  <a:lnTo>
                    <a:pt x="227157" y="224517"/>
                  </a:lnTo>
                  <a:lnTo>
                    <a:pt x="220015" y="234146"/>
                  </a:lnTo>
                  <a:lnTo>
                    <a:pt x="214512" y="245652"/>
                  </a:lnTo>
                  <a:lnTo>
                    <a:pt x="210629" y="258444"/>
                  </a:lnTo>
                  <a:lnTo>
                    <a:pt x="208380" y="271562"/>
                  </a:lnTo>
                  <a:lnTo>
                    <a:pt x="207607" y="284417"/>
                  </a:lnTo>
                  <a:lnTo>
                    <a:pt x="208034" y="296809"/>
                  </a:lnTo>
                  <a:lnTo>
                    <a:pt x="209376" y="308736"/>
                  </a:lnTo>
                  <a:lnTo>
                    <a:pt x="211386" y="320276"/>
                  </a:lnTo>
                  <a:lnTo>
                    <a:pt x="214040" y="331517"/>
                  </a:lnTo>
                  <a:lnTo>
                    <a:pt x="217498" y="342540"/>
                  </a:lnTo>
                  <a:lnTo>
                    <a:pt x="221792" y="353398"/>
                  </a:lnTo>
                  <a:lnTo>
                    <a:pt x="226981" y="363811"/>
                  </a:lnTo>
                  <a:lnTo>
                    <a:pt x="233221" y="373199"/>
                  </a:lnTo>
                  <a:lnTo>
                    <a:pt x="240500" y="381317"/>
                  </a:lnTo>
                  <a:lnTo>
                    <a:pt x="248830" y="387919"/>
                  </a:lnTo>
                  <a:lnTo>
                    <a:pt x="258325" y="392605"/>
                  </a:lnTo>
                  <a:lnTo>
                    <a:pt x="268925" y="395347"/>
                  </a:lnTo>
                  <a:lnTo>
                    <a:pt x="280229" y="396377"/>
                  </a:lnTo>
                  <a:lnTo>
                    <a:pt x="292895" y="396004"/>
                  </a:lnTo>
                  <a:lnTo>
                    <a:pt x="310271" y="393078"/>
                  </a:lnTo>
                  <a:lnTo>
                    <a:pt x="338065" y="385697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974129" y="470557"/>
              <a:ext cx="143551" cy="442417"/>
            </a:xfrm>
            <a:custGeom>
              <a:avLst/>
              <a:gdLst/>
              <a:ahLst/>
              <a:cxnLst/>
              <a:rect l="0" t="0" r="0" b="0"/>
              <a:pathLst>
                <a:path w="143551" h="442417">
                  <a:moveTo>
                    <a:pt x="90907" y="298023"/>
                  </a:moveTo>
                  <a:lnTo>
                    <a:pt x="87772" y="286556"/>
                  </a:lnTo>
                  <a:lnTo>
                    <a:pt x="83069" y="277988"/>
                  </a:lnTo>
                  <a:lnTo>
                    <a:pt x="76289" y="271585"/>
                  </a:lnTo>
                  <a:lnTo>
                    <a:pt x="68015" y="267208"/>
                  </a:lnTo>
                  <a:lnTo>
                    <a:pt x="59197" y="265111"/>
                  </a:lnTo>
                  <a:lnTo>
                    <a:pt x="50444" y="265232"/>
                  </a:lnTo>
                  <a:lnTo>
                    <a:pt x="42159" y="267398"/>
                  </a:lnTo>
                  <a:lnTo>
                    <a:pt x="34690" y="271503"/>
                  </a:lnTo>
                  <a:lnTo>
                    <a:pt x="28119" y="277294"/>
                  </a:lnTo>
                  <a:lnTo>
                    <a:pt x="22355" y="284433"/>
                  </a:lnTo>
                  <a:lnTo>
                    <a:pt x="17236" y="292586"/>
                  </a:lnTo>
                  <a:lnTo>
                    <a:pt x="12603" y="301478"/>
                  </a:lnTo>
                  <a:lnTo>
                    <a:pt x="8488" y="311057"/>
                  </a:lnTo>
                  <a:lnTo>
                    <a:pt x="5095" y="321471"/>
                  </a:lnTo>
                  <a:lnTo>
                    <a:pt x="2483" y="332733"/>
                  </a:lnTo>
                  <a:lnTo>
                    <a:pt x="729" y="344567"/>
                  </a:lnTo>
                  <a:lnTo>
                    <a:pt x="0" y="356511"/>
                  </a:lnTo>
                  <a:lnTo>
                    <a:pt x="289" y="368286"/>
                  </a:lnTo>
                  <a:lnTo>
                    <a:pt x="1451" y="379803"/>
                  </a:lnTo>
                  <a:lnTo>
                    <a:pt x="3292" y="391070"/>
                  </a:lnTo>
                  <a:lnTo>
                    <a:pt x="5650" y="402121"/>
                  </a:lnTo>
                  <a:lnTo>
                    <a:pt x="8705" y="412677"/>
                  </a:lnTo>
                  <a:lnTo>
                    <a:pt x="12965" y="422168"/>
                  </a:lnTo>
                  <a:lnTo>
                    <a:pt x="18608" y="430353"/>
                  </a:lnTo>
                  <a:lnTo>
                    <a:pt x="25346" y="436833"/>
                  </a:lnTo>
                  <a:lnTo>
                    <a:pt x="32633" y="440905"/>
                  </a:lnTo>
                  <a:lnTo>
                    <a:pt x="40089" y="442416"/>
                  </a:lnTo>
                  <a:lnTo>
                    <a:pt x="47534" y="441669"/>
                  </a:lnTo>
                  <a:lnTo>
                    <a:pt x="54905" y="439123"/>
                  </a:lnTo>
                  <a:lnTo>
                    <a:pt x="62189" y="435223"/>
                  </a:lnTo>
                  <a:lnTo>
                    <a:pt x="69232" y="430016"/>
                  </a:lnTo>
                  <a:lnTo>
                    <a:pt x="75741" y="423173"/>
                  </a:lnTo>
                  <a:lnTo>
                    <a:pt x="81604" y="414647"/>
                  </a:lnTo>
                  <a:lnTo>
                    <a:pt x="86864" y="404652"/>
                  </a:lnTo>
                  <a:lnTo>
                    <a:pt x="91632" y="393495"/>
                  </a:lnTo>
                  <a:lnTo>
                    <a:pt x="96025" y="381464"/>
                  </a:lnTo>
                  <a:lnTo>
                    <a:pt x="100147" y="368640"/>
                  </a:lnTo>
                  <a:lnTo>
                    <a:pt x="104075" y="354900"/>
                  </a:lnTo>
                  <a:lnTo>
                    <a:pt x="107870" y="340260"/>
                  </a:lnTo>
                  <a:lnTo>
                    <a:pt x="111572" y="325176"/>
                  </a:lnTo>
                  <a:lnTo>
                    <a:pt x="115211" y="310430"/>
                  </a:lnTo>
                  <a:lnTo>
                    <a:pt x="118803" y="296429"/>
                  </a:lnTo>
                  <a:lnTo>
                    <a:pt x="122197" y="282909"/>
                  </a:lnTo>
                  <a:lnTo>
                    <a:pt x="125097" y="269151"/>
                  </a:lnTo>
                  <a:lnTo>
                    <a:pt x="127385" y="254738"/>
                  </a:lnTo>
                  <a:lnTo>
                    <a:pt x="129259" y="239429"/>
                  </a:lnTo>
                  <a:lnTo>
                    <a:pt x="131132" y="223001"/>
                  </a:lnTo>
                  <a:lnTo>
                    <a:pt x="133237" y="205458"/>
                  </a:lnTo>
                  <a:lnTo>
                    <a:pt x="135314" y="186963"/>
                  </a:lnTo>
                  <a:lnTo>
                    <a:pt x="136722" y="167723"/>
                  </a:lnTo>
                  <a:lnTo>
                    <a:pt x="137154" y="147937"/>
                  </a:lnTo>
                  <a:lnTo>
                    <a:pt x="136782" y="127924"/>
                  </a:lnTo>
                  <a:lnTo>
                    <a:pt x="136068" y="108109"/>
                  </a:lnTo>
                  <a:lnTo>
                    <a:pt x="135324" y="88717"/>
                  </a:lnTo>
                  <a:lnTo>
                    <a:pt x="134520" y="70103"/>
                  </a:lnTo>
                  <a:lnTo>
                    <a:pt x="133381" y="52822"/>
                  </a:lnTo>
                  <a:lnTo>
                    <a:pt x="131757" y="37068"/>
                  </a:lnTo>
                  <a:lnTo>
                    <a:pt x="129329" y="23354"/>
                  </a:lnTo>
                  <a:lnTo>
                    <a:pt x="125555" y="12642"/>
                  </a:lnTo>
                  <a:lnTo>
                    <a:pt x="120277" y="5190"/>
                  </a:lnTo>
                  <a:lnTo>
                    <a:pt x="113968" y="965"/>
                  </a:lnTo>
                  <a:lnTo>
                    <a:pt x="107509" y="0"/>
                  </a:lnTo>
                  <a:lnTo>
                    <a:pt x="101435" y="1987"/>
                  </a:lnTo>
                  <a:lnTo>
                    <a:pt x="96073" y="6707"/>
                  </a:lnTo>
                  <a:lnTo>
                    <a:pt x="91704" y="14202"/>
                  </a:lnTo>
                  <a:lnTo>
                    <a:pt x="88364" y="24243"/>
                  </a:lnTo>
                  <a:lnTo>
                    <a:pt x="85918" y="36540"/>
                  </a:lnTo>
                  <a:lnTo>
                    <a:pt x="84178" y="50913"/>
                  </a:lnTo>
                  <a:lnTo>
                    <a:pt x="82969" y="67047"/>
                  </a:lnTo>
                  <a:lnTo>
                    <a:pt x="82306" y="84083"/>
                  </a:lnTo>
                  <a:lnTo>
                    <a:pt x="82384" y="100744"/>
                  </a:lnTo>
                  <a:lnTo>
                    <a:pt x="83250" y="116364"/>
                  </a:lnTo>
                  <a:lnTo>
                    <a:pt x="84814" y="131308"/>
                  </a:lnTo>
                  <a:lnTo>
                    <a:pt x="86935" y="146636"/>
                  </a:lnTo>
                  <a:lnTo>
                    <a:pt x="89474" y="162941"/>
                  </a:lnTo>
                  <a:lnTo>
                    <a:pt x="92312" y="179844"/>
                  </a:lnTo>
                  <a:lnTo>
                    <a:pt x="95365" y="196293"/>
                  </a:lnTo>
                  <a:lnTo>
                    <a:pt x="98563" y="211705"/>
                  </a:lnTo>
                  <a:lnTo>
                    <a:pt x="101863" y="226309"/>
                  </a:lnTo>
                  <a:lnTo>
                    <a:pt x="105231" y="240863"/>
                  </a:lnTo>
                  <a:lnTo>
                    <a:pt x="108646" y="255828"/>
                  </a:lnTo>
                  <a:lnTo>
                    <a:pt x="112091" y="271014"/>
                  </a:lnTo>
                  <a:lnTo>
                    <a:pt x="115559" y="285770"/>
                  </a:lnTo>
                  <a:lnTo>
                    <a:pt x="119040" y="299748"/>
                  </a:lnTo>
                  <a:lnTo>
                    <a:pt x="122531" y="313238"/>
                  </a:lnTo>
                  <a:lnTo>
                    <a:pt x="126027" y="326969"/>
                  </a:lnTo>
                  <a:lnTo>
                    <a:pt x="129524" y="341333"/>
                  </a:lnTo>
                  <a:lnTo>
                    <a:pt x="132867" y="355645"/>
                  </a:lnTo>
                  <a:lnTo>
                    <a:pt x="136088" y="369723"/>
                  </a:lnTo>
                  <a:lnTo>
                    <a:pt x="139468" y="384812"/>
                  </a:lnTo>
                  <a:lnTo>
                    <a:pt x="143550" y="403308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925108" y="1147606"/>
            <a:ext cx="1634213" cy="494840"/>
            <a:chOff x="925108" y="1147606"/>
            <a:chExt cx="1634213" cy="494840"/>
          </a:xfrm>
        </p:grpSpPr>
        <p:sp>
          <p:nvSpPr>
            <p:cNvPr id="50" name="Freeform 49"/>
            <p:cNvSpPr/>
            <p:nvPr/>
          </p:nvSpPr>
          <p:spPr>
            <a:xfrm>
              <a:off x="925108" y="1410818"/>
              <a:ext cx="11929" cy="231628"/>
            </a:xfrm>
            <a:custGeom>
              <a:avLst/>
              <a:gdLst/>
              <a:ahLst/>
              <a:cxnLst/>
              <a:rect l="0" t="0" r="0" b="0"/>
              <a:pathLst>
                <a:path w="11929" h="231628">
                  <a:moveTo>
                    <a:pt x="11928" y="0"/>
                  </a:moveTo>
                  <a:lnTo>
                    <a:pt x="6261" y="8802"/>
                  </a:lnTo>
                  <a:lnTo>
                    <a:pt x="2617" y="17148"/>
                  </a:lnTo>
                  <a:lnTo>
                    <a:pt x="703" y="25856"/>
                  </a:lnTo>
                  <a:lnTo>
                    <a:pt x="29" y="35322"/>
                  </a:lnTo>
                  <a:lnTo>
                    <a:pt x="0" y="46114"/>
                  </a:lnTo>
                  <a:lnTo>
                    <a:pt x="223" y="58408"/>
                  </a:lnTo>
                  <a:lnTo>
                    <a:pt x="665" y="71900"/>
                  </a:lnTo>
                  <a:lnTo>
                    <a:pt x="1556" y="86019"/>
                  </a:lnTo>
                  <a:lnTo>
                    <a:pt x="2997" y="100364"/>
                  </a:lnTo>
                  <a:lnTo>
                    <a:pt x="4794" y="114740"/>
                  </a:lnTo>
                  <a:lnTo>
                    <a:pt x="6545" y="129070"/>
                  </a:lnTo>
                  <a:lnTo>
                    <a:pt x="8021" y="143331"/>
                  </a:lnTo>
                  <a:lnTo>
                    <a:pt x="9167" y="157501"/>
                  </a:lnTo>
                  <a:lnTo>
                    <a:pt x="10135" y="173244"/>
                  </a:lnTo>
                  <a:lnTo>
                    <a:pt x="11007" y="195298"/>
                  </a:lnTo>
                  <a:lnTo>
                    <a:pt x="11928" y="231627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37036" y="133711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031792" y="1427360"/>
              <a:ext cx="147400" cy="183501"/>
            </a:xfrm>
            <a:custGeom>
              <a:avLst/>
              <a:gdLst/>
              <a:ahLst/>
              <a:cxnLst/>
              <a:rect l="0" t="0" r="0" b="0"/>
              <a:pathLst>
                <a:path w="147400" h="183501">
                  <a:moveTo>
                    <a:pt x="0" y="57158"/>
                  </a:moveTo>
                  <a:lnTo>
                    <a:pt x="67" y="68893"/>
                  </a:lnTo>
                  <a:lnTo>
                    <a:pt x="707" y="80022"/>
                  </a:lnTo>
                  <a:lnTo>
                    <a:pt x="2004" y="91615"/>
                  </a:lnTo>
                  <a:lnTo>
                    <a:pt x="3864" y="103604"/>
                  </a:lnTo>
                  <a:lnTo>
                    <a:pt x="6180" y="115615"/>
                  </a:lnTo>
                  <a:lnTo>
                    <a:pt x="8830" y="127350"/>
                  </a:lnTo>
                  <a:lnTo>
                    <a:pt x="11116" y="136318"/>
                  </a:lnTo>
                  <a:lnTo>
                    <a:pt x="12225" y="139239"/>
                  </a:lnTo>
                  <a:lnTo>
                    <a:pt x="12425" y="136684"/>
                  </a:lnTo>
                  <a:lnTo>
                    <a:pt x="12203" y="130233"/>
                  </a:lnTo>
                  <a:lnTo>
                    <a:pt x="12025" y="121349"/>
                  </a:lnTo>
                  <a:lnTo>
                    <a:pt x="12337" y="111236"/>
                  </a:lnTo>
                  <a:lnTo>
                    <a:pt x="13309" y="100607"/>
                  </a:lnTo>
                  <a:lnTo>
                    <a:pt x="14752" y="89650"/>
                  </a:lnTo>
                  <a:lnTo>
                    <a:pt x="16247" y="78206"/>
                  </a:lnTo>
                  <a:lnTo>
                    <a:pt x="17551" y="66203"/>
                  </a:lnTo>
                  <a:lnTo>
                    <a:pt x="18914" y="53848"/>
                  </a:lnTo>
                  <a:lnTo>
                    <a:pt x="20967" y="41543"/>
                  </a:lnTo>
                  <a:lnTo>
                    <a:pt x="24025" y="29540"/>
                  </a:lnTo>
                  <a:lnTo>
                    <a:pt x="28403" y="18546"/>
                  </a:lnTo>
                  <a:lnTo>
                    <a:pt x="34556" y="9759"/>
                  </a:lnTo>
                  <a:lnTo>
                    <a:pt x="42546" y="3645"/>
                  </a:lnTo>
                  <a:lnTo>
                    <a:pt x="51810" y="339"/>
                  </a:lnTo>
                  <a:lnTo>
                    <a:pt x="61399" y="0"/>
                  </a:lnTo>
                  <a:lnTo>
                    <a:pt x="70728" y="2402"/>
                  </a:lnTo>
                  <a:lnTo>
                    <a:pt x="79598" y="7062"/>
                  </a:lnTo>
                  <a:lnTo>
                    <a:pt x="88007" y="13452"/>
                  </a:lnTo>
                  <a:lnTo>
                    <a:pt x="96026" y="21115"/>
                  </a:lnTo>
                  <a:lnTo>
                    <a:pt x="103580" y="29848"/>
                  </a:lnTo>
                  <a:lnTo>
                    <a:pt x="110441" y="39685"/>
                  </a:lnTo>
                  <a:lnTo>
                    <a:pt x="116544" y="50555"/>
                  </a:lnTo>
                  <a:lnTo>
                    <a:pt x="121966" y="62126"/>
                  </a:lnTo>
                  <a:lnTo>
                    <a:pt x="126844" y="73892"/>
                  </a:lnTo>
                  <a:lnTo>
                    <a:pt x="131307" y="85553"/>
                  </a:lnTo>
                  <a:lnTo>
                    <a:pt x="135305" y="97162"/>
                  </a:lnTo>
                  <a:lnTo>
                    <a:pt x="138618" y="109024"/>
                  </a:lnTo>
                  <a:lnTo>
                    <a:pt x="141181" y="121288"/>
                  </a:lnTo>
                  <a:lnTo>
                    <a:pt x="143076" y="133548"/>
                  </a:lnTo>
                  <a:lnTo>
                    <a:pt x="144637" y="146232"/>
                  </a:lnTo>
                  <a:lnTo>
                    <a:pt x="145999" y="161575"/>
                  </a:lnTo>
                  <a:lnTo>
                    <a:pt x="147399" y="183500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242362" y="1189720"/>
              <a:ext cx="42115" cy="442198"/>
            </a:xfrm>
            <a:custGeom>
              <a:avLst/>
              <a:gdLst/>
              <a:ahLst/>
              <a:cxnLst/>
              <a:rect l="0" t="0" r="0" b="0"/>
              <a:pathLst>
                <a:path w="42115" h="442198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0" y="45072"/>
                  </a:lnTo>
                  <a:lnTo>
                    <a:pt x="0" y="61788"/>
                  </a:lnTo>
                  <a:lnTo>
                    <a:pt x="0" y="78633"/>
                  </a:lnTo>
                  <a:lnTo>
                    <a:pt x="5" y="95126"/>
                  </a:lnTo>
                  <a:lnTo>
                    <a:pt x="178" y="111608"/>
                  </a:lnTo>
                  <a:lnTo>
                    <a:pt x="826" y="129023"/>
                  </a:lnTo>
                  <a:lnTo>
                    <a:pt x="2075" y="147836"/>
                  </a:lnTo>
                  <a:lnTo>
                    <a:pt x="3727" y="167555"/>
                  </a:lnTo>
                  <a:lnTo>
                    <a:pt x="5376" y="187038"/>
                  </a:lnTo>
                  <a:lnTo>
                    <a:pt x="6783" y="205627"/>
                  </a:lnTo>
                  <a:lnTo>
                    <a:pt x="8048" y="223176"/>
                  </a:lnTo>
                  <a:lnTo>
                    <a:pt x="9505" y="239795"/>
                  </a:lnTo>
                  <a:lnTo>
                    <a:pt x="11332" y="255678"/>
                  </a:lnTo>
                  <a:lnTo>
                    <a:pt x="13389" y="271174"/>
                  </a:lnTo>
                  <a:lnTo>
                    <a:pt x="15317" y="286747"/>
                  </a:lnTo>
                  <a:lnTo>
                    <a:pt x="16915" y="302639"/>
                  </a:lnTo>
                  <a:lnTo>
                    <a:pt x="18311" y="318740"/>
                  </a:lnTo>
                  <a:lnTo>
                    <a:pt x="19855" y="334704"/>
                  </a:lnTo>
                  <a:lnTo>
                    <a:pt x="21745" y="350326"/>
                  </a:lnTo>
                  <a:lnTo>
                    <a:pt x="24015" y="365409"/>
                  </a:lnTo>
                  <a:lnTo>
                    <a:pt x="26618" y="379691"/>
                  </a:lnTo>
                  <a:lnTo>
                    <a:pt x="29478" y="393096"/>
                  </a:lnTo>
                  <a:lnTo>
                    <a:pt x="32376" y="405274"/>
                  </a:lnTo>
                  <a:lnTo>
                    <a:pt x="35242" y="416700"/>
                  </a:lnTo>
                  <a:lnTo>
                    <a:pt x="38326" y="428379"/>
                  </a:lnTo>
                  <a:lnTo>
                    <a:pt x="42114" y="442197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126549" y="1337119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241016" y="67"/>
                  </a:lnTo>
                  <a:lnTo>
                    <a:pt x="230527" y="707"/>
                  </a:lnTo>
                  <a:lnTo>
                    <a:pt x="220221" y="1999"/>
                  </a:lnTo>
                  <a:lnTo>
                    <a:pt x="209746" y="3686"/>
                  </a:lnTo>
                  <a:lnTo>
                    <a:pt x="198754" y="5354"/>
                  </a:lnTo>
                  <a:lnTo>
                    <a:pt x="187112" y="6772"/>
                  </a:lnTo>
                  <a:lnTo>
                    <a:pt x="174858" y="8043"/>
                  </a:lnTo>
                  <a:lnTo>
                    <a:pt x="162103" y="9502"/>
                  </a:lnTo>
                  <a:lnTo>
                    <a:pt x="148958" y="11334"/>
                  </a:lnTo>
                  <a:lnTo>
                    <a:pt x="135199" y="13565"/>
                  </a:lnTo>
                  <a:lnTo>
                    <a:pt x="120292" y="16142"/>
                  </a:lnTo>
                  <a:lnTo>
                    <a:pt x="104052" y="18989"/>
                  </a:lnTo>
                  <a:lnTo>
                    <a:pt x="87078" y="22037"/>
                  </a:lnTo>
                  <a:lnTo>
                    <a:pt x="70525" y="25229"/>
                  </a:lnTo>
                  <a:lnTo>
                    <a:pt x="55037" y="28518"/>
                  </a:lnTo>
                  <a:lnTo>
                    <a:pt x="41172" y="31720"/>
                  </a:lnTo>
                  <a:lnTo>
                    <a:pt x="28290" y="34830"/>
                  </a:lnTo>
                  <a:lnTo>
                    <a:pt x="15267" y="3812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343008" y="1428281"/>
              <a:ext cx="164691" cy="183137"/>
            </a:xfrm>
            <a:custGeom>
              <a:avLst/>
              <a:gdLst/>
              <a:ahLst/>
              <a:cxnLst/>
              <a:rect l="0" t="0" r="0" b="0"/>
              <a:pathLst>
                <a:path w="164691" h="183137">
                  <a:moveTo>
                    <a:pt x="99396" y="3594"/>
                  </a:moveTo>
                  <a:lnTo>
                    <a:pt x="90594" y="862"/>
                  </a:lnTo>
                  <a:lnTo>
                    <a:pt x="82248" y="0"/>
                  </a:lnTo>
                  <a:lnTo>
                    <a:pt x="73553" y="990"/>
                  </a:lnTo>
                  <a:lnTo>
                    <a:pt x="64605" y="3529"/>
                  </a:lnTo>
                  <a:lnTo>
                    <a:pt x="55759" y="7313"/>
                  </a:lnTo>
                  <a:lnTo>
                    <a:pt x="47220" y="12058"/>
                  </a:lnTo>
                  <a:lnTo>
                    <a:pt x="39032" y="17836"/>
                  </a:lnTo>
                  <a:lnTo>
                    <a:pt x="31154" y="25063"/>
                  </a:lnTo>
                  <a:lnTo>
                    <a:pt x="23533" y="33847"/>
                  </a:lnTo>
                  <a:lnTo>
                    <a:pt x="16433" y="44015"/>
                  </a:lnTo>
                  <a:lnTo>
                    <a:pt x="10416" y="55289"/>
                  </a:lnTo>
                  <a:lnTo>
                    <a:pt x="5707" y="67392"/>
                  </a:lnTo>
                  <a:lnTo>
                    <a:pt x="2376" y="80095"/>
                  </a:lnTo>
                  <a:lnTo>
                    <a:pt x="507" y="93221"/>
                  </a:lnTo>
                  <a:lnTo>
                    <a:pt x="0" y="106631"/>
                  </a:lnTo>
                  <a:lnTo>
                    <a:pt x="947" y="119905"/>
                  </a:lnTo>
                  <a:lnTo>
                    <a:pt x="3703" y="132365"/>
                  </a:lnTo>
                  <a:lnTo>
                    <a:pt x="8296" y="143703"/>
                  </a:lnTo>
                  <a:lnTo>
                    <a:pt x="14480" y="153790"/>
                  </a:lnTo>
                  <a:lnTo>
                    <a:pt x="21919" y="162502"/>
                  </a:lnTo>
                  <a:lnTo>
                    <a:pt x="30291" y="169909"/>
                  </a:lnTo>
                  <a:lnTo>
                    <a:pt x="39334" y="175902"/>
                  </a:lnTo>
                  <a:lnTo>
                    <a:pt x="48849" y="180112"/>
                  </a:lnTo>
                  <a:lnTo>
                    <a:pt x="58690" y="182498"/>
                  </a:lnTo>
                  <a:lnTo>
                    <a:pt x="68754" y="183136"/>
                  </a:lnTo>
                  <a:lnTo>
                    <a:pt x="78971" y="182053"/>
                  </a:lnTo>
                  <a:lnTo>
                    <a:pt x="89285" y="179436"/>
                  </a:lnTo>
                  <a:lnTo>
                    <a:pt x="99501" y="175579"/>
                  </a:lnTo>
                  <a:lnTo>
                    <a:pt x="109287" y="170782"/>
                  </a:lnTo>
                  <a:lnTo>
                    <a:pt x="118495" y="165296"/>
                  </a:lnTo>
                  <a:lnTo>
                    <a:pt x="126983" y="159157"/>
                  </a:lnTo>
                  <a:lnTo>
                    <a:pt x="134539" y="152206"/>
                  </a:lnTo>
                  <a:lnTo>
                    <a:pt x="141140" y="144417"/>
                  </a:lnTo>
                  <a:lnTo>
                    <a:pt x="146912" y="135899"/>
                  </a:lnTo>
                  <a:lnTo>
                    <a:pt x="152031" y="126802"/>
                  </a:lnTo>
                  <a:lnTo>
                    <a:pt x="156655" y="117274"/>
                  </a:lnTo>
                  <a:lnTo>
                    <a:pt x="160592" y="107435"/>
                  </a:lnTo>
                  <a:lnTo>
                    <a:pt x="163333" y="97377"/>
                  </a:lnTo>
                  <a:lnTo>
                    <a:pt x="164690" y="87168"/>
                  </a:lnTo>
                  <a:lnTo>
                    <a:pt x="164617" y="76855"/>
                  </a:lnTo>
                  <a:lnTo>
                    <a:pt x="163048" y="66471"/>
                  </a:lnTo>
                  <a:lnTo>
                    <a:pt x="160096" y="56059"/>
                  </a:lnTo>
                  <a:lnTo>
                    <a:pt x="155844" y="46286"/>
                  </a:lnTo>
                  <a:lnTo>
                    <a:pt x="150248" y="38395"/>
                  </a:lnTo>
                  <a:lnTo>
                    <a:pt x="143418" y="32913"/>
                  </a:lnTo>
                  <a:lnTo>
                    <a:pt x="135732" y="29879"/>
                  </a:lnTo>
                  <a:lnTo>
                    <a:pt x="127735" y="29198"/>
                  </a:lnTo>
                  <a:lnTo>
                    <a:pt x="119771" y="30551"/>
                  </a:lnTo>
                  <a:lnTo>
                    <a:pt x="112083" y="33399"/>
                  </a:lnTo>
                  <a:lnTo>
                    <a:pt x="104043" y="37477"/>
                  </a:lnTo>
                  <a:lnTo>
                    <a:pt x="93832" y="44251"/>
                  </a:lnTo>
                  <a:lnTo>
                    <a:pt x="78339" y="56237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887314" y="1147606"/>
              <a:ext cx="28873" cy="431669"/>
            </a:xfrm>
            <a:custGeom>
              <a:avLst/>
              <a:gdLst/>
              <a:ahLst/>
              <a:cxnLst/>
              <a:rect l="0" t="0" r="0" b="0"/>
              <a:pathLst>
                <a:path w="28873" h="431669">
                  <a:moveTo>
                    <a:pt x="7815" y="0"/>
                  </a:moveTo>
                  <a:lnTo>
                    <a:pt x="4948" y="9002"/>
                  </a:lnTo>
                  <a:lnTo>
                    <a:pt x="2806" y="19269"/>
                  </a:lnTo>
                  <a:lnTo>
                    <a:pt x="1208" y="31862"/>
                  </a:lnTo>
                  <a:lnTo>
                    <a:pt x="200" y="46735"/>
                  </a:lnTo>
                  <a:lnTo>
                    <a:pt x="0" y="63828"/>
                  </a:lnTo>
                  <a:lnTo>
                    <a:pt x="651" y="82868"/>
                  </a:lnTo>
                  <a:lnTo>
                    <a:pt x="1889" y="103306"/>
                  </a:lnTo>
                  <a:lnTo>
                    <a:pt x="3253" y="124449"/>
                  </a:lnTo>
                  <a:lnTo>
                    <a:pt x="4468" y="145831"/>
                  </a:lnTo>
                  <a:lnTo>
                    <a:pt x="5602" y="166741"/>
                  </a:lnTo>
                  <a:lnTo>
                    <a:pt x="6970" y="186175"/>
                  </a:lnTo>
                  <a:lnTo>
                    <a:pt x="8738" y="203737"/>
                  </a:lnTo>
                  <a:lnTo>
                    <a:pt x="10756" y="220021"/>
                  </a:lnTo>
                  <a:lnTo>
                    <a:pt x="12657" y="236266"/>
                  </a:lnTo>
                  <a:lnTo>
                    <a:pt x="14237" y="253204"/>
                  </a:lnTo>
                  <a:lnTo>
                    <a:pt x="15621" y="270873"/>
                  </a:lnTo>
                  <a:lnTo>
                    <a:pt x="17157" y="288902"/>
                  </a:lnTo>
                  <a:lnTo>
                    <a:pt x="19038" y="306997"/>
                  </a:lnTo>
                  <a:lnTo>
                    <a:pt x="21131" y="324861"/>
                  </a:lnTo>
                  <a:lnTo>
                    <a:pt x="23083" y="342148"/>
                  </a:lnTo>
                  <a:lnTo>
                    <a:pt x="24693" y="358717"/>
                  </a:lnTo>
                  <a:lnTo>
                    <a:pt x="25929" y="374210"/>
                  </a:lnTo>
                  <a:lnTo>
                    <a:pt x="26968" y="389579"/>
                  </a:lnTo>
                  <a:lnTo>
                    <a:pt x="27896" y="407289"/>
                  </a:lnTo>
                  <a:lnTo>
                    <a:pt x="28872" y="431668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779316" y="1326590"/>
              <a:ext cx="263213" cy="31587"/>
            </a:xfrm>
            <a:custGeom>
              <a:avLst/>
              <a:gdLst/>
              <a:ahLst/>
              <a:cxnLst/>
              <a:rect l="0" t="0" r="0" b="0"/>
              <a:pathLst>
                <a:path w="263213" h="31587">
                  <a:moveTo>
                    <a:pt x="263212" y="0"/>
                  </a:moveTo>
                  <a:lnTo>
                    <a:pt x="254543" y="5"/>
                  </a:lnTo>
                  <a:lnTo>
                    <a:pt x="242368" y="178"/>
                  </a:lnTo>
                  <a:lnTo>
                    <a:pt x="228838" y="826"/>
                  </a:lnTo>
                  <a:lnTo>
                    <a:pt x="214833" y="2079"/>
                  </a:lnTo>
                  <a:lnTo>
                    <a:pt x="200846" y="3905"/>
                  </a:lnTo>
                  <a:lnTo>
                    <a:pt x="187309" y="6201"/>
                  </a:lnTo>
                  <a:lnTo>
                    <a:pt x="174390" y="8853"/>
                  </a:lnTo>
                  <a:lnTo>
                    <a:pt x="161903" y="11598"/>
                  </a:lnTo>
                  <a:lnTo>
                    <a:pt x="149437" y="14054"/>
                  </a:lnTo>
                  <a:lnTo>
                    <a:pt x="136748" y="16040"/>
                  </a:lnTo>
                  <a:lnTo>
                    <a:pt x="123765" y="17710"/>
                  </a:lnTo>
                  <a:lnTo>
                    <a:pt x="110509" y="19446"/>
                  </a:lnTo>
                  <a:lnTo>
                    <a:pt x="97031" y="21464"/>
                  </a:lnTo>
                  <a:lnTo>
                    <a:pt x="83386" y="23652"/>
                  </a:lnTo>
                  <a:lnTo>
                    <a:pt x="69619" y="25667"/>
                  </a:lnTo>
                  <a:lnTo>
                    <a:pt x="55785" y="27320"/>
                  </a:lnTo>
                  <a:lnTo>
                    <a:pt x="42516" y="28585"/>
                  </a:lnTo>
                  <a:lnTo>
                    <a:pt x="29715" y="29645"/>
                  </a:lnTo>
                  <a:lnTo>
                    <a:pt x="16260" y="3059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027387" y="1347647"/>
              <a:ext cx="273890" cy="192833"/>
            </a:xfrm>
            <a:custGeom>
              <a:avLst/>
              <a:gdLst/>
              <a:ahLst/>
              <a:cxnLst/>
              <a:rect l="0" t="0" r="0" b="0"/>
              <a:pathLst>
                <a:path w="273890" h="192833">
                  <a:moveTo>
                    <a:pt x="4613" y="21057"/>
                  </a:moveTo>
                  <a:lnTo>
                    <a:pt x="1813" y="29859"/>
                  </a:lnTo>
                  <a:lnTo>
                    <a:pt x="311" y="38205"/>
                  </a:lnTo>
                  <a:lnTo>
                    <a:pt x="0" y="46909"/>
                  </a:lnTo>
                  <a:lnTo>
                    <a:pt x="507" y="56202"/>
                  </a:lnTo>
                  <a:lnTo>
                    <a:pt x="1326" y="66346"/>
                  </a:lnTo>
                  <a:lnTo>
                    <a:pt x="2146" y="77386"/>
                  </a:lnTo>
                  <a:lnTo>
                    <a:pt x="3003" y="89053"/>
                  </a:lnTo>
                  <a:lnTo>
                    <a:pt x="4178" y="100875"/>
                  </a:lnTo>
                  <a:lnTo>
                    <a:pt x="5821" y="112559"/>
                  </a:lnTo>
                  <a:lnTo>
                    <a:pt x="8095" y="123844"/>
                  </a:lnTo>
                  <a:lnTo>
                    <a:pt x="11231" y="134421"/>
                  </a:lnTo>
                  <a:lnTo>
                    <a:pt x="15281" y="144186"/>
                  </a:lnTo>
                  <a:lnTo>
                    <a:pt x="20461" y="152725"/>
                  </a:lnTo>
                  <a:lnTo>
                    <a:pt x="27220" y="159259"/>
                  </a:lnTo>
                  <a:lnTo>
                    <a:pt x="35649" y="163535"/>
                  </a:lnTo>
                  <a:lnTo>
                    <a:pt x="45223" y="165611"/>
                  </a:lnTo>
                  <a:lnTo>
                    <a:pt x="55027" y="165575"/>
                  </a:lnTo>
                  <a:lnTo>
                    <a:pt x="64499" y="163696"/>
                  </a:lnTo>
                  <a:lnTo>
                    <a:pt x="73297" y="160183"/>
                  </a:lnTo>
                  <a:lnTo>
                    <a:pt x="81126" y="155092"/>
                  </a:lnTo>
                  <a:lnTo>
                    <a:pt x="87942" y="148600"/>
                  </a:lnTo>
                  <a:lnTo>
                    <a:pt x="93874" y="140972"/>
                  </a:lnTo>
                  <a:lnTo>
                    <a:pt x="99108" y="132483"/>
                  </a:lnTo>
                  <a:lnTo>
                    <a:pt x="103836" y="123411"/>
                  </a:lnTo>
                  <a:lnTo>
                    <a:pt x="108697" y="115545"/>
                  </a:lnTo>
                  <a:lnTo>
                    <a:pt x="113913" y="111757"/>
                  </a:lnTo>
                  <a:lnTo>
                    <a:pt x="118691" y="112544"/>
                  </a:lnTo>
                  <a:lnTo>
                    <a:pt x="122961" y="116772"/>
                  </a:lnTo>
                  <a:lnTo>
                    <a:pt x="126902" y="123262"/>
                  </a:lnTo>
                  <a:lnTo>
                    <a:pt x="130819" y="131028"/>
                  </a:lnTo>
                  <a:lnTo>
                    <a:pt x="135108" y="139234"/>
                  </a:lnTo>
                  <a:lnTo>
                    <a:pt x="139944" y="147420"/>
                  </a:lnTo>
                  <a:lnTo>
                    <a:pt x="145322" y="155410"/>
                  </a:lnTo>
                  <a:lnTo>
                    <a:pt x="151153" y="163173"/>
                  </a:lnTo>
                  <a:lnTo>
                    <a:pt x="157343" y="170728"/>
                  </a:lnTo>
                  <a:lnTo>
                    <a:pt x="164125" y="177788"/>
                  </a:lnTo>
                  <a:lnTo>
                    <a:pt x="172042" y="183779"/>
                  </a:lnTo>
                  <a:lnTo>
                    <a:pt x="181287" y="188468"/>
                  </a:lnTo>
                  <a:lnTo>
                    <a:pt x="191427" y="191617"/>
                  </a:lnTo>
                  <a:lnTo>
                    <a:pt x="201618" y="192832"/>
                  </a:lnTo>
                  <a:lnTo>
                    <a:pt x="211360" y="192090"/>
                  </a:lnTo>
                  <a:lnTo>
                    <a:pt x="220508" y="189660"/>
                  </a:lnTo>
                  <a:lnTo>
                    <a:pt x="229106" y="185903"/>
                  </a:lnTo>
                  <a:lnTo>
                    <a:pt x="237252" y="181155"/>
                  </a:lnTo>
                  <a:lnTo>
                    <a:pt x="244891" y="175530"/>
                  </a:lnTo>
                  <a:lnTo>
                    <a:pt x="251809" y="168931"/>
                  </a:lnTo>
                  <a:lnTo>
                    <a:pt x="257945" y="161374"/>
                  </a:lnTo>
                  <a:lnTo>
                    <a:pt x="263220" y="152673"/>
                  </a:lnTo>
                  <a:lnTo>
                    <a:pt x="267467" y="142390"/>
                  </a:lnTo>
                  <a:lnTo>
                    <a:pt x="270688" y="130429"/>
                  </a:lnTo>
                  <a:lnTo>
                    <a:pt x="272867" y="116988"/>
                  </a:lnTo>
                  <a:lnTo>
                    <a:pt x="273889" y="102371"/>
                  </a:lnTo>
                  <a:lnTo>
                    <a:pt x="273800" y="86886"/>
                  </a:lnTo>
                  <a:lnTo>
                    <a:pt x="272739" y="71153"/>
                  </a:lnTo>
                  <a:lnTo>
                    <a:pt x="270645" y="54346"/>
                  </a:lnTo>
                  <a:lnTo>
                    <a:pt x="266218" y="32758"/>
                  </a:lnTo>
                  <a:lnTo>
                    <a:pt x="257296" y="0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363630" y="1347647"/>
              <a:ext cx="195691" cy="204691"/>
            </a:xfrm>
            <a:custGeom>
              <a:avLst/>
              <a:gdLst/>
              <a:ahLst/>
              <a:cxnLst/>
              <a:rect l="0" t="0" r="0" b="0"/>
              <a:pathLst>
                <a:path w="195691" h="204691">
                  <a:moveTo>
                    <a:pt x="89509" y="0"/>
                  </a:moveTo>
                  <a:lnTo>
                    <a:pt x="77908" y="3001"/>
                  </a:lnTo>
                  <a:lnTo>
                    <a:pt x="68060" y="6423"/>
                  </a:lnTo>
                  <a:lnTo>
                    <a:pt x="59055" y="10624"/>
                  </a:lnTo>
                  <a:lnTo>
                    <a:pt x="50613" y="15697"/>
                  </a:lnTo>
                  <a:lnTo>
                    <a:pt x="42586" y="21827"/>
                  </a:lnTo>
                  <a:lnTo>
                    <a:pt x="34867" y="29011"/>
                  </a:lnTo>
                  <a:lnTo>
                    <a:pt x="27536" y="37098"/>
                  </a:lnTo>
                  <a:lnTo>
                    <a:pt x="20833" y="45893"/>
                  </a:lnTo>
                  <a:lnTo>
                    <a:pt x="14846" y="55222"/>
                  </a:lnTo>
                  <a:lnTo>
                    <a:pt x="9674" y="65265"/>
                  </a:lnTo>
                  <a:lnTo>
                    <a:pt x="5497" y="76522"/>
                  </a:lnTo>
                  <a:lnTo>
                    <a:pt x="2328" y="89159"/>
                  </a:lnTo>
                  <a:lnTo>
                    <a:pt x="352" y="102561"/>
                  </a:lnTo>
                  <a:lnTo>
                    <a:pt x="0" y="115563"/>
                  </a:lnTo>
                  <a:lnTo>
                    <a:pt x="1357" y="127527"/>
                  </a:lnTo>
                  <a:lnTo>
                    <a:pt x="4217" y="138337"/>
                  </a:lnTo>
                  <a:lnTo>
                    <a:pt x="8270" y="148133"/>
                  </a:lnTo>
                  <a:lnTo>
                    <a:pt x="13221" y="157126"/>
                  </a:lnTo>
                  <a:lnTo>
                    <a:pt x="18983" y="165523"/>
                  </a:lnTo>
                  <a:lnTo>
                    <a:pt x="25675" y="173490"/>
                  </a:lnTo>
                  <a:lnTo>
                    <a:pt x="33289" y="181148"/>
                  </a:lnTo>
                  <a:lnTo>
                    <a:pt x="41859" y="188260"/>
                  </a:lnTo>
                  <a:lnTo>
                    <a:pt x="51522" y="194278"/>
                  </a:lnTo>
                  <a:lnTo>
                    <a:pt x="62244" y="198985"/>
                  </a:lnTo>
                  <a:lnTo>
                    <a:pt x="73699" y="202314"/>
                  </a:lnTo>
                  <a:lnTo>
                    <a:pt x="85380" y="204181"/>
                  </a:lnTo>
                  <a:lnTo>
                    <a:pt x="96975" y="204690"/>
                  </a:lnTo>
                  <a:lnTo>
                    <a:pt x="108370" y="203914"/>
                  </a:lnTo>
                  <a:lnTo>
                    <a:pt x="119554" y="201806"/>
                  </a:lnTo>
                  <a:lnTo>
                    <a:pt x="130554" y="198461"/>
                  </a:lnTo>
                  <a:lnTo>
                    <a:pt x="141246" y="193929"/>
                  </a:lnTo>
                  <a:lnTo>
                    <a:pt x="151360" y="188138"/>
                  </a:lnTo>
                  <a:lnTo>
                    <a:pt x="160791" y="181164"/>
                  </a:lnTo>
                  <a:lnTo>
                    <a:pt x="169430" y="173041"/>
                  </a:lnTo>
                  <a:lnTo>
                    <a:pt x="177088" y="163686"/>
                  </a:lnTo>
                  <a:lnTo>
                    <a:pt x="183748" y="153174"/>
                  </a:lnTo>
                  <a:lnTo>
                    <a:pt x="189220" y="141861"/>
                  </a:lnTo>
                  <a:lnTo>
                    <a:pt x="193074" y="130276"/>
                  </a:lnTo>
                  <a:lnTo>
                    <a:pt x="195216" y="118746"/>
                  </a:lnTo>
                  <a:lnTo>
                    <a:pt x="195690" y="107394"/>
                  </a:lnTo>
                  <a:lnTo>
                    <a:pt x="194495" y="96239"/>
                  </a:lnTo>
                  <a:lnTo>
                    <a:pt x="191803" y="85259"/>
                  </a:lnTo>
                  <a:lnTo>
                    <a:pt x="187896" y="74580"/>
                  </a:lnTo>
                  <a:lnTo>
                    <a:pt x="183065" y="64474"/>
                  </a:lnTo>
                  <a:lnTo>
                    <a:pt x="177557" y="55049"/>
                  </a:lnTo>
                  <a:lnTo>
                    <a:pt x="171403" y="46414"/>
                  </a:lnTo>
                  <a:lnTo>
                    <a:pt x="164442" y="38758"/>
                  </a:lnTo>
                  <a:lnTo>
                    <a:pt x="156642" y="32100"/>
                  </a:lnTo>
                  <a:lnTo>
                    <a:pt x="147946" y="26629"/>
                  </a:lnTo>
                  <a:lnTo>
                    <a:pt x="138198" y="22776"/>
                  </a:lnTo>
                  <a:lnTo>
                    <a:pt x="127428" y="20625"/>
                  </a:lnTo>
                  <a:lnTo>
                    <a:pt x="116208" y="19810"/>
                  </a:lnTo>
                  <a:lnTo>
                    <a:pt x="104351" y="19615"/>
                  </a:lnTo>
                  <a:lnTo>
                    <a:pt x="89698" y="20023"/>
                  </a:lnTo>
                  <a:lnTo>
                    <a:pt x="68452" y="21057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2893179" y="1031792"/>
            <a:ext cx="4264409" cy="663297"/>
            <a:chOff x="2893179" y="1031792"/>
            <a:chExt cx="4264409" cy="663297"/>
          </a:xfrm>
        </p:grpSpPr>
        <p:sp>
          <p:nvSpPr>
            <p:cNvPr id="61" name="Freeform 60"/>
            <p:cNvSpPr/>
            <p:nvPr/>
          </p:nvSpPr>
          <p:spPr>
            <a:xfrm>
              <a:off x="2893179" y="1262767"/>
              <a:ext cx="181143" cy="227228"/>
            </a:xfrm>
            <a:custGeom>
              <a:avLst/>
              <a:gdLst/>
              <a:ahLst/>
              <a:cxnLst/>
              <a:rect l="0" t="0" r="0" b="0"/>
              <a:pathLst>
                <a:path w="181143" h="227228">
                  <a:moveTo>
                    <a:pt x="149556" y="53295"/>
                  </a:moveTo>
                  <a:lnTo>
                    <a:pt x="143689" y="47360"/>
                  </a:lnTo>
                  <a:lnTo>
                    <a:pt x="138124" y="41156"/>
                  </a:lnTo>
                  <a:lnTo>
                    <a:pt x="132321" y="34069"/>
                  </a:lnTo>
                  <a:lnTo>
                    <a:pt x="126067" y="26474"/>
                  </a:lnTo>
                  <a:lnTo>
                    <a:pt x="119089" y="19125"/>
                  </a:lnTo>
                  <a:lnTo>
                    <a:pt x="111303" y="12446"/>
                  </a:lnTo>
                  <a:lnTo>
                    <a:pt x="102629" y="6843"/>
                  </a:lnTo>
                  <a:lnTo>
                    <a:pt x="92901" y="2843"/>
                  </a:lnTo>
                  <a:lnTo>
                    <a:pt x="82144" y="573"/>
                  </a:lnTo>
                  <a:lnTo>
                    <a:pt x="70836" y="0"/>
                  </a:lnTo>
                  <a:lnTo>
                    <a:pt x="59786" y="1121"/>
                  </a:lnTo>
                  <a:lnTo>
                    <a:pt x="49438" y="3764"/>
                  </a:lnTo>
                  <a:lnTo>
                    <a:pt x="40035" y="7807"/>
                  </a:lnTo>
                  <a:lnTo>
                    <a:pt x="31791" y="13260"/>
                  </a:lnTo>
                  <a:lnTo>
                    <a:pt x="24693" y="20005"/>
                  </a:lnTo>
                  <a:lnTo>
                    <a:pt x="18570" y="27972"/>
                  </a:lnTo>
                  <a:lnTo>
                    <a:pt x="13207" y="37222"/>
                  </a:lnTo>
                  <a:lnTo>
                    <a:pt x="8417" y="47663"/>
                  </a:lnTo>
                  <a:lnTo>
                    <a:pt x="4365" y="58928"/>
                  </a:lnTo>
                  <a:lnTo>
                    <a:pt x="1548" y="70482"/>
                  </a:lnTo>
                  <a:lnTo>
                    <a:pt x="135" y="81991"/>
                  </a:lnTo>
                  <a:lnTo>
                    <a:pt x="0" y="93329"/>
                  </a:lnTo>
                  <a:lnTo>
                    <a:pt x="898" y="104474"/>
                  </a:lnTo>
                  <a:lnTo>
                    <a:pt x="2580" y="115453"/>
                  </a:lnTo>
                  <a:lnTo>
                    <a:pt x="4997" y="126300"/>
                  </a:lnTo>
                  <a:lnTo>
                    <a:pt x="8289" y="137051"/>
                  </a:lnTo>
                  <a:lnTo>
                    <a:pt x="12463" y="147732"/>
                  </a:lnTo>
                  <a:lnTo>
                    <a:pt x="17401" y="158365"/>
                  </a:lnTo>
                  <a:lnTo>
                    <a:pt x="22939" y="168964"/>
                  </a:lnTo>
                  <a:lnTo>
                    <a:pt x="28930" y="179531"/>
                  </a:lnTo>
                  <a:lnTo>
                    <a:pt x="35410" y="189745"/>
                  </a:lnTo>
                  <a:lnTo>
                    <a:pt x="42591" y="198999"/>
                  </a:lnTo>
                  <a:lnTo>
                    <a:pt x="50539" y="207031"/>
                  </a:lnTo>
                  <a:lnTo>
                    <a:pt x="59334" y="213745"/>
                  </a:lnTo>
                  <a:lnTo>
                    <a:pt x="69148" y="219039"/>
                  </a:lnTo>
                  <a:lnTo>
                    <a:pt x="79972" y="223002"/>
                  </a:lnTo>
                  <a:lnTo>
                    <a:pt x="91495" y="225698"/>
                  </a:lnTo>
                  <a:lnTo>
                    <a:pt x="103221" y="227075"/>
                  </a:lnTo>
                  <a:lnTo>
                    <a:pt x="114842" y="227227"/>
                  </a:lnTo>
                  <a:lnTo>
                    <a:pt x="126181" y="226330"/>
                  </a:lnTo>
                  <a:lnTo>
                    <a:pt x="138426" y="224364"/>
                  </a:lnTo>
                  <a:lnTo>
                    <a:pt x="154882" y="220042"/>
                  </a:lnTo>
                  <a:lnTo>
                    <a:pt x="181142" y="211222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111332" y="1295005"/>
              <a:ext cx="167740" cy="181804"/>
            </a:xfrm>
            <a:custGeom>
              <a:avLst/>
              <a:gdLst/>
              <a:ahLst/>
              <a:cxnLst/>
              <a:rect l="0" t="0" r="0" b="0"/>
              <a:pathLst>
                <a:path w="167740" h="181804">
                  <a:moveTo>
                    <a:pt x="99859" y="0"/>
                  </a:moveTo>
                  <a:lnTo>
                    <a:pt x="88191" y="134"/>
                  </a:lnTo>
                  <a:lnTo>
                    <a:pt x="77702" y="1414"/>
                  </a:lnTo>
                  <a:lnTo>
                    <a:pt x="67405" y="4012"/>
                  </a:lnTo>
                  <a:lnTo>
                    <a:pt x="57277" y="7904"/>
                  </a:lnTo>
                  <a:lnTo>
                    <a:pt x="47582" y="13185"/>
                  </a:lnTo>
                  <a:lnTo>
                    <a:pt x="38450" y="19772"/>
                  </a:lnTo>
                  <a:lnTo>
                    <a:pt x="30020" y="27444"/>
                  </a:lnTo>
                  <a:lnTo>
                    <a:pt x="22507" y="35955"/>
                  </a:lnTo>
                  <a:lnTo>
                    <a:pt x="15941" y="45087"/>
                  </a:lnTo>
                  <a:lnTo>
                    <a:pt x="10362" y="54826"/>
                  </a:lnTo>
                  <a:lnTo>
                    <a:pt x="5906" y="65347"/>
                  </a:lnTo>
                  <a:lnTo>
                    <a:pt x="2545" y="76681"/>
                  </a:lnTo>
                  <a:lnTo>
                    <a:pt x="440" y="88563"/>
                  </a:lnTo>
                  <a:lnTo>
                    <a:pt x="0" y="100538"/>
                  </a:lnTo>
                  <a:lnTo>
                    <a:pt x="1298" y="112335"/>
                  </a:lnTo>
                  <a:lnTo>
                    <a:pt x="4118" y="123866"/>
                  </a:lnTo>
                  <a:lnTo>
                    <a:pt x="8145" y="135142"/>
                  </a:lnTo>
                  <a:lnTo>
                    <a:pt x="13082" y="146194"/>
                  </a:lnTo>
                  <a:lnTo>
                    <a:pt x="19006" y="156582"/>
                  </a:lnTo>
                  <a:lnTo>
                    <a:pt x="26338" y="165427"/>
                  </a:lnTo>
                  <a:lnTo>
                    <a:pt x="35191" y="172371"/>
                  </a:lnTo>
                  <a:lnTo>
                    <a:pt x="45237" y="177372"/>
                  </a:lnTo>
                  <a:lnTo>
                    <a:pt x="55898" y="180445"/>
                  </a:lnTo>
                  <a:lnTo>
                    <a:pt x="66768" y="181803"/>
                  </a:lnTo>
                  <a:lnTo>
                    <a:pt x="77489" y="181615"/>
                  </a:lnTo>
                  <a:lnTo>
                    <a:pt x="87681" y="179910"/>
                  </a:lnTo>
                  <a:lnTo>
                    <a:pt x="97198" y="176844"/>
                  </a:lnTo>
                  <a:lnTo>
                    <a:pt x="106079" y="172670"/>
                  </a:lnTo>
                  <a:lnTo>
                    <a:pt x="114437" y="167653"/>
                  </a:lnTo>
                  <a:lnTo>
                    <a:pt x="122399" y="162016"/>
                  </a:lnTo>
                  <a:lnTo>
                    <a:pt x="130070" y="155774"/>
                  </a:lnTo>
                  <a:lnTo>
                    <a:pt x="137536" y="148753"/>
                  </a:lnTo>
                  <a:lnTo>
                    <a:pt x="144849" y="140913"/>
                  </a:lnTo>
                  <a:lnTo>
                    <a:pt x="151728" y="132190"/>
                  </a:lnTo>
                  <a:lnTo>
                    <a:pt x="157589" y="122424"/>
                  </a:lnTo>
                  <a:lnTo>
                    <a:pt x="162189" y="111633"/>
                  </a:lnTo>
                  <a:lnTo>
                    <a:pt x="165447" y="100132"/>
                  </a:lnTo>
                  <a:lnTo>
                    <a:pt x="167267" y="88420"/>
                  </a:lnTo>
                  <a:lnTo>
                    <a:pt x="167739" y="76813"/>
                  </a:lnTo>
                  <a:lnTo>
                    <a:pt x="166769" y="65750"/>
                  </a:lnTo>
                  <a:lnTo>
                    <a:pt x="163997" y="55853"/>
                  </a:lnTo>
                  <a:lnTo>
                    <a:pt x="159390" y="47354"/>
                  </a:lnTo>
                  <a:lnTo>
                    <a:pt x="153026" y="40308"/>
                  </a:lnTo>
                  <a:lnTo>
                    <a:pt x="144934" y="34785"/>
                  </a:lnTo>
                  <a:lnTo>
                    <a:pt x="135320" y="30664"/>
                  </a:lnTo>
                  <a:lnTo>
                    <a:pt x="124896" y="27883"/>
                  </a:lnTo>
                  <a:lnTo>
                    <a:pt x="113669" y="26359"/>
                  </a:lnTo>
                  <a:lnTo>
                    <a:pt x="99538" y="27073"/>
                  </a:lnTo>
                  <a:lnTo>
                    <a:pt x="78802" y="31585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327005" y="1293006"/>
              <a:ext cx="157928" cy="159927"/>
            </a:xfrm>
            <a:custGeom>
              <a:avLst/>
              <a:gdLst/>
              <a:ahLst/>
              <a:cxnLst/>
              <a:rect l="0" t="0" r="0" b="0"/>
              <a:pathLst>
                <a:path w="157928" h="159927">
                  <a:moveTo>
                    <a:pt x="0" y="65170"/>
                  </a:moveTo>
                  <a:lnTo>
                    <a:pt x="3001" y="76838"/>
                  </a:lnTo>
                  <a:lnTo>
                    <a:pt x="6423" y="87327"/>
                  </a:lnTo>
                  <a:lnTo>
                    <a:pt x="10615" y="97628"/>
                  </a:lnTo>
                  <a:lnTo>
                    <a:pt x="15342" y="107930"/>
                  </a:lnTo>
                  <a:lnTo>
                    <a:pt x="20175" y="118273"/>
                  </a:lnTo>
                  <a:lnTo>
                    <a:pt x="24806" y="128580"/>
                  </a:lnTo>
                  <a:lnTo>
                    <a:pt x="27562" y="135922"/>
                  </a:lnTo>
                  <a:lnTo>
                    <a:pt x="27328" y="136558"/>
                  </a:lnTo>
                  <a:lnTo>
                    <a:pt x="26055" y="131428"/>
                  </a:lnTo>
                  <a:lnTo>
                    <a:pt x="24583" y="122551"/>
                  </a:lnTo>
                  <a:lnTo>
                    <a:pt x="22872" y="111860"/>
                  </a:lnTo>
                  <a:lnTo>
                    <a:pt x="20826" y="100521"/>
                  </a:lnTo>
                  <a:lnTo>
                    <a:pt x="18599" y="88921"/>
                  </a:lnTo>
                  <a:lnTo>
                    <a:pt x="16548" y="76965"/>
                  </a:lnTo>
                  <a:lnTo>
                    <a:pt x="14875" y="64583"/>
                  </a:lnTo>
                  <a:lnTo>
                    <a:pt x="13937" y="52123"/>
                  </a:lnTo>
                  <a:lnTo>
                    <a:pt x="14296" y="40272"/>
                  </a:lnTo>
                  <a:lnTo>
                    <a:pt x="16150" y="29377"/>
                  </a:lnTo>
                  <a:lnTo>
                    <a:pt x="19856" y="19771"/>
                  </a:lnTo>
                  <a:lnTo>
                    <a:pt x="26075" y="11922"/>
                  </a:lnTo>
                  <a:lnTo>
                    <a:pt x="34920" y="5914"/>
                  </a:lnTo>
                  <a:lnTo>
                    <a:pt x="45739" y="1847"/>
                  </a:lnTo>
                  <a:lnTo>
                    <a:pt x="57442" y="0"/>
                  </a:lnTo>
                  <a:lnTo>
                    <a:pt x="69300" y="311"/>
                  </a:lnTo>
                  <a:lnTo>
                    <a:pt x="80833" y="2449"/>
                  </a:lnTo>
                  <a:lnTo>
                    <a:pt x="91643" y="6009"/>
                  </a:lnTo>
                  <a:lnTo>
                    <a:pt x="101606" y="10625"/>
                  </a:lnTo>
                  <a:lnTo>
                    <a:pt x="110633" y="16161"/>
                  </a:lnTo>
                  <a:lnTo>
                    <a:pt x="118566" y="22700"/>
                  </a:lnTo>
                  <a:lnTo>
                    <a:pt x="125426" y="30213"/>
                  </a:lnTo>
                  <a:lnTo>
                    <a:pt x="131376" y="38715"/>
                  </a:lnTo>
                  <a:lnTo>
                    <a:pt x="136616" y="48332"/>
                  </a:lnTo>
                  <a:lnTo>
                    <a:pt x="141325" y="59027"/>
                  </a:lnTo>
                  <a:lnTo>
                    <a:pt x="145490" y="70635"/>
                  </a:lnTo>
                  <a:lnTo>
                    <a:pt x="148916" y="82950"/>
                  </a:lnTo>
                  <a:lnTo>
                    <a:pt x="151555" y="95776"/>
                  </a:lnTo>
                  <a:lnTo>
                    <a:pt x="153502" y="108548"/>
                  </a:lnTo>
                  <a:lnTo>
                    <a:pt x="155102" y="121697"/>
                  </a:lnTo>
                  <a:lnTo>
                    <a:pt x="156497" y="137492"/>
                  </a:lnTo>
                  <a:lnTo>
                    <a:pt x="157927" y="159926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527046" y="1306658"/>
              <a:ext cx="165109" cy="388431"/>
            </a:xfrm>
            <a:custGeom>
              <a:avLst/>
              <a:gdLst/>
              <a:ahLst/>
              <a:cxnLst/>
              <a:rect l="0" t="0" r="0" b="0"/>
              <a:pathLst>
                <a:path w="165109" h="388431">
                  <a:moveTo>
                    <a:pt x="115814" y="51518"/>
                  </a:moveTo>
                  <a:lnTo>
                    <a:pt x="118479" y="42783"/>
                  </a:lnTo>
                  <a:lnTo>
                    <a:pt x="118701" y="35077"/>
                  </a:lnTo>
                  <a:lnTo>
                    <a:pt x="116414" y="27679"/>
                  </a:lnTo>
                  <a:lnTo>
                    <a:pt x="112016" y="20591"/>
                  </a:lnTo>
                  <a:lnTo>
                    <a:pt x="105915" y="14061"/>
                  </a:lnTo>
                  <a:lnTo>
                    <a:pt x="98513" y="8202"/>
                  </a:lnTo>
                  <a:lnTo>
                    <a:pt x="90156" y="3456"/>
                  </a:lnTo>
                  <a:lnTo>
                    <a:pt x="81119" y="631"/>
                  </a:lnTo>
                  <a:lnTo>
                    <a:pt x="71611" y="0"/>
                  </a:lnTo>
                  <a:lnTo>
                    <a:pt x="61943" y="1527"/>
                  </a:lnTo>
                  <a:lnTo>
                    <a:pt x="52526" y="5136"/>
                  </a:lnTo>
                  <a:lnTo>
                    <a:pt x="43567" y="10563"/>
                  </a:lnTo>
                  <a:lnTo>
                    <a:pt x="35246" y="17442"/>
                  </a:lnTo>
                  <a:lnTo>
                    <a:pt x="27803" y="25412"/>
                  </a:lnTo>
                  <a:lnTo>
                    <a:pt x="21286" y="34174"/>
                  </a:lnTo>
                  <a:lnTo>
                    <a:pt x="15909" y="43494"/>
                  </a:lnTo>
                  <a:lnTo>
                    <a:pt x="12120" y="53202"/>
                  </a:lnTo>
                  <a:lnTo>
                    <a:pt x="10021" y="63172"/>
                  </a:lnTo>
                  <a:lnTo>
                    <a:pt x="9576" y="73154"/>
                  </a:lnTo>
                  <a:lnTo>
                    <a:pt x="10791" y="82784"/>
                  </a:lnTo>
                  <a:lnTo>
                    <a:pt x="13499" y="91887"/>
                  </a:lnTo>
                  <a:lnTo>
                    <a:pt x="17588" y="100304"/>
                  </a:lnTo>
                  <a:lnTo>
                    <a:pt x="23072" y="107813"/>
                  </a:lnTo>
                  <a:lnTo>
                    <a:pt x="29833" y="114373"/>
                  </a:lnTo>
                  <a:lnTo>
                    <a:pt x="37642" y="119778"/>
                  </a:lnTo>
                  <a:lnTo>
                    <a:pt x="46254" y="123587"/>
                  </a:lnTo>
                  <a:lnTo>
                    <a:pt x="55448" y="125699"/>
                  </a:lnTo>
                  <a:lnTo>
                    <a:pt x="64892" y="126152"/>
                  </a:lnTo>
                  <a:lnTo>
                    <a:pt x="74152" y="124944"/>
                  </a:lnTo>
                  <a:lnTo>
                    <a:pt x="83007" y="122239"/>
                  </a:lnTo>
                  <a:lnTo>
                    <a:pt x="91427" y="118153"/>
                  </a:lnTo>
                  <a:lnTo>
                    <a:pt x="99469" y="112671"/>
                  </a:lnTo>
                  <a:lnTo>
                    <a:pt x="107210" y="105906"/>
                  </a:lnTo>
                  <a:lnTo>
                    <a:pt x="114561" y="97925"/>
                  </a:lnTo>
                  <a:lnTo>
                    <a:pt x="121280" y="88666"/>
                  </a:lnTo>
                  <a:lnTo>
                    <a:pt x="127277" y="78314"/>
                  </a:lnTo>
                  <a:lnTo>
                    <a:pt x="132422" y="70576"/>
                  </a:lnTo>
                  <a:lnTo>
                    <a:pt x="136541" y="69514"/>
                  </a:lnTo>
                  <a:lnTo>
                    <a:pt x="139867" y="73330"/>
                  </a:lnTo>
                  <a:lnTo>
                    <a:pt x="142847" y="80366"/>
                  </a:lnTo>
                  <a:lnTo>
                    <a:pt x="145769" y="89614"/>
                  </a:lnTo>
                  <a:lnTo>
                    <a:pt x="148597" y="100559"/>
                  </a:lnTo>
                  <a:lnTo>
                    <a:pt x="151059" y="113031"/>
                  </a:lnTo>
                  <a:lnTo>
                    <a:pt x="153024" y="126819"/>
                  </a:lnTo>
                  <a:lnTo>
                    <a:pt x="154668" y="141332"/>
                  </a:lnTo>
                  <a:lnTo>
                    <a:pt x="156381" y="155695"/>
                  </a:lnTo>
                  <a:lnTo>
                    <a:pt x="158380" y="169436"/>
                  </a:lnTo>
                  <a:lnTo>
                    <a:pt x="160554" y="182611"/>
                  </a:lnTo>
                  <a:lnTo>
                    <a:pt x="162559" y="195607"/>
                  </a:lnTo>
                  <a:lnTo>
                    <a:pt x="164196" y="208681"/>
                  </a:lnTo>
                  <a:lnTo>
                    <a:pt x="165108" y="221768"/>
                  </a:lnTo>
                  <a:lnTo>
                    <a:pt x="164730" y="234569"/>
                  </a:lnTo>
                  <a:lnTo>
                    <a:pt x="162872" y="246918"/>
                  </a:lnTo>
                  <a:lnTo>
                    <a:pt x="159503" y="258482"/>
                  </a:lnTo>
                  <a:lnTo>
                    <a:pt x="154575" y="268717"/>
                  </a:lnTo>
                  <a:lnTo>
                    <a:pt x="148218" y="277449"/>
                  </a:lnTo>
                  <a:lnTo>
                    <a:pt x="140528" y="284820"/>
                  </a:lnTo>
                  <a:lnTo>
                    <a:pt x="131471" y="291094"/>
                  </a:lnTo>
                  <a:lnTo>
                    <a:pt x="121164" y="296545"/>
                  </a:lnTo>
                  <a:lnTo>
                    <a:pt x="109991" y="301566"/>
                  </a:lnTo>
                  <a:lnTo>
                    <a:pt x="98499" y="306639"/>
                  </a:lnTo>
                  <a:lnTo>
                    <a:pt x="87032" y="312024"/>
                  </a:lnTo>
                  <a:lnTo>
                    <a:pt x="75723" y="317778"/>
                  </a:lnTo>
                  <a:lnTo>
                    <a:pt x="64597" y="323867"/>
                  </a:lnTo>
                  <a:lnTo>
                    <a:pt x="53640" y="330227"/>
                  </a:lnTo>
                  <a:lnTo>
                    <a:pt x="43146" y="336955"/>
                  </a:lnTo>
                  <a:lnTo>
                    <a:pt x="33698" y="344303"/>
                  </a:lnTo>
                  <a:lnTo>
                    <a:pt x="25532" y="352343"/>
                  </a:lnTo>
                  <a:lnTo>
                    <a:pt x="18706" y="360553"/>
                  </a:lnTo>
                  <a:lnTo>
                    <a:pt x="12604" y="368713"/>
                  </a:lnTo>
                  <a:lnTo>
                    <a:pt x="6694" y="377541"/>
                  </a:lnTo>
                  <a:lnTo>
                    <a:pt x="0" y="388430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737616" y="1284476"/>
              <a:ext cx="105286" cy="154938"/>
            </a:xfrm>
            <a:custGeom>
              <a:avLst/>
              <a:gdLst/>
              <a:ahLst/>
              <a:cxnLst/>
              <a:rect l="0" t="0" r="0" b="0"/>
              <a:pathLst>
                <a:path w="105286" h="154938">
                  <a:moveTo>
                    <a:pt x="0" y="52643"/>
                  </a:moveTo>
                  <a:lnTo>
                    <a:pt x="2934" y="61444"/>
                  </a:lnTo>
                  <a:lnTo>
                    <a:pt x="5716" y="69791"/>
                  </a:lnTo>
                  <a:lnTo>
                    <a:pt x="8616" y="78494"/>
                  </a:lnTo>
                  <a:lnTo>
                    <a:pt x="11656" y="87788"/>
                  </a:lnTo>
                  <a:lnTo>
                    <a:pt x="14821" y="97931"/>
                  </a:lnTo>
                  <a:lnTo>
                    <a:pt x="18085" y="108972"/>
                  </a:lnTo>
                  <a:lnTo>
                    <a:pt x="21423" y="120639"/>
                  </a:lnTo>
                  <a:lnTo>
                    <a:pt x="24815" y="132460"/>
                  </a:lnTo>
                  <a:lnTo>
                    <a:pt x="28219" y="144074"/>
                  </a:lnTo>
                  <a:lnTo>
                    <a:pt x="30759" y="152710"/>
                  </a:lnTo>
                  <a:lnTo>
                    <a:pt x="31388" y="154937"/>
                  </a:lnTo>
                  <a:lnTo>
                    <a:pt x="30505" y="151676"/>
                  </a:lnTo>
                  <a:lnTo>
                    <a:pt x="28816" y="144649"/>
                  </a:lnTo>
                  <a:lnTo>
                    <a:pt x="26996" y="135169"/>
                  </a:lnTo>
                  <a:lnTo>
                    <a:pt x="25409" y="124109"/>
                  </a:lnTo>
                  <a:lnTo>
                    <a:pt x="24326" y="112193"/>
                  </a:lnTo>
                  <a:lnTo>
                    <a:pt x="24039" y="100086"/>
                  </a:lnTo>
                  <a:lnTo>
                    <a:pt x="24626" y="88152"/>
                  </a:lnTo>
                  <a:lnTo>
                    <a:pt x="26152" y="76673"/>
                  </a:lnTo>
                  <a:lnTo>
                    <a:pt x="28771" y="65951"/>
                  </a:lnTo>
                  <a:lnTo>
                    <a:pt x="32461" y="56074"/>
                  </a:lnTo>
                  <a:lnTo>
                    <a:pt x="37226" y="47116"/>
                  </a:lnTo>
                  <a:lnTo>
                    <a:pt x="43173" y="39237"/>
                  </a:lnTo>
                  <a:lnTo>
                    <a:pt x="50243" y="32415"/>
                  </a:lnTo>
                  <a:lnTo>
                    <a:pt x="58180" y="26446"/>
                  </a:lnTo>
                  <a:lnTo>
                    <a:pt x="67607" y="20343"/>
                  </a:lnTo>
                  <a:lnTo>
                    <a:pt x="81587" y="1245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885015" y="1252891"/>
              <a:ext cx="134967" cy="188980"/>
            </a:xfrm>
            <a:custGeom>
              <a:avLst/>
              <a:gdLst/>
              <a:ahLst/>
              <a:cxnLst/>
              <a:rect l="0" t="0" r="0" b="0"/>
              <a:pathLst>
                <a:path w="134967" h="188980">
                  <a:moveTo>
                    <a:pt x="0" y="31585"/>
                  </a:moveTo>
                  <a:lnTo>
                    <a:pt x="2867" y="40454"/>
                  </a:lnTo>
                  <a:lnTo>
                    <a:pt x="5009" y="49441"/>
                  </a:lnTo>
                  <a:lnTo>
                    <a:pt x="6616" y="59440"/>
                  </a:lnTo>
                  <a:lnTo>
                    <a:pt x="7970" y="70594"/>
                  </a:lnTo>
                  <a:lnTo>
                    <a:pt x="9467" y="83054"/>
                  </a:lnTo>
                  <a:lnTo>
                    <a:pt x="11322" y="96756"/>
                  </a:lnTo>
                  <a:lnTo>
                    <a:pt x="13735" y="111174"/>
                  </a:lnTo>
                  <a:lnTo>
                    <a:pt x="16963" y="125455"/>
                  </a:lnTo>
                  <a:lnTo>
                    <a:pt x="21071" y="139117"/>
                  </a:lnTo>
                  <a:lnTo>
                    <a:pt x="26118" y="151727"/>
                  </a:lnTo>
                  <a:lnTo>
                    <a:pt x="32256" y="162743"/>
                  </a:lnTo>
                  <a:lnTo>
                    <a:pt x="39459" y="172029"/>
                  </a:lnTo>
                  <a:lnTo>
                    <a:pt x="47566" y="179450"/>
                  </a:lnTo>
                  <a:lnTo>
                    <a:pt x="56377" y="184703"/>
                  </a:lnTo>
                  <a:lnTo>
                    <a:pt x="65705" y="187827"/>
                  </a:lnTo>
                  <a:lnTo>
                    <a:pt x="75239" y="188979"/>
                  </a:lnTo>
                  <a:lnTo>
                    <a:pt x="84559" y="188249"/>
                  </a:lnTo>
                  <a:lnTo>
                    <a:pt x="93450" y="185868"/>
                  </a:lnTo>
                  <a:lnTo>
                    <a:pt x="101724" y="182002"/>
                  </a:lnTo>
                  <a:lnTo>
                    <a:pt x="109136" y="176667"/>
                  </a:lnTo>
                  <a:lnTo>
                    <a:pt x="115635" y="170001"/>
                  </a:lnTo>
                  <a:lnTo>
                    <a:pt x="121169" y="162087"/>
                  </a:lnTo>
                  <a:lnTo>
                    <a:pt x="125597" y="152872"/>
                  </a:lnTo>
                  <a:lnTo>
                    <a:pt x="128947" y="142450"/>
                  </a:lnTo>
                  <a:lnTo>
                    <a:pt x="131386" y="131028"/>
                  </a:lnTo>
                  <a:lnTo>
                    <a:pt x="133114" y="118836"/>
                  </a:lnTo>
                  <a:lnTo>
                    <a:pt x="134312" y="106085"/>
                  </a:lnTo>
                  <a:lnTo>
                    <a:pt x="134966" y="93100"/>
                  </a:lnTo>
                  <a:lnTo>
                    <a:pt x="134882" y="80309"/>
                  </a:lnTo>
                  <a:lnTo>
                    <a:pt x="134015" y="67935"/>
                  </a:lnTo>
                  <a:lnTo>
                    <a:pt x="132612" y="56071"/>
                  </a:lnTo>
                  <a:lnTo>
                    <a:pt x="130987" y="43409"/>
                  </a:lnTo>
                  <a:lnTo>
                    <a:pt x="128997" y="26603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074528" y="1249876"/>
              <a:ext cx="147400" cy="183018"/>
            </a:xfrm>
            <a:custGeom>
              <a:avLst/>
              <a:gdLst/>
              <a:ahLst/>
              <a:cxnLst/>
              <a:rect l="0" t="0" r="0" b="0"/>
              <a:pathLst>
                <a:path w="147400" h="183018">
                  <a:moveTo>
                    <a:pt x="0" y="55657"/>
                  </a:moveTo>
                  <a:lnTo>
                    <a:pt x="8869" y="61391"/>
                  </a:lnTo>
                  <a:lnTo>
                    <a:pt x="17856" y="65675"/>
                  </a:lnTo>
                  <a:lnTo>
                    <a:pt x="27846" y="68876"/>
                  </a:lnTo>
                  <a:lnTo>
                    <a:pt x="38654" y="71064"/>
                  </a:lnTo>
                  <a:lnTo>
                    <a:pt x="49817" y="72113"/>
                  </a:lnTo>
                  <a:lnTo>
                    <a:pt x="61023" y="72050"/>
                  </a:lnTo>
                  <a:lnTo>
                    <a:pt x="72135" y="70881"/>
                  </a:lnTo>
                  <a:lnTo>
                    <a:pt x="83119" y="68504"/>
                  </a:lnTo>
                  <a:lnTo>
                    <a:pt x="93967" y="64977"/>
                  </a:lnTo>
                  <a:lnTo>
                    <a:pt x="104045" y="60322"/>
                  </a:lnTo>
                  <a:lnTo>
                    <a:pt x="112149" y="54450"/>
                  </a:lnTo>
                  <a:lnTo>
                    <a:pt x="117777" y="47429"/>
                  </a:lnTo>
                  <a:lnTo>
                    <a:pt x="120910" y="39615"/>
                  </a:lnTo>
                  <a:lnTo>
                    <a:pt x="121659" y="31531"/>
                  </a:lnTo>
                  <a:lnTo>
                    <a:pt x="120337" y="23514"/>
                  </a:lnTo>
                  <a:lnTo>
                    <a:pt x="117046" y="16014"/>
                  </a:lnTo>
                  <a:lnTo>
                    <a:pt x="111580" y="9663"/>
                  </a:lnTo>
                  <a:lnTo>
                    <a:pt x="104025" y="4702"/>
                  </a:lnTo>
                  <a:lnTo>
                    <a:pt x="94871" y="1355"/>
                  </a:lnTo>
                  <a:lnTo>
                    <a:pt x="84819" y="0"/>
                  </a:lnTo>
                  <a:lnTo>
                    <a:pt x="74362" y="649"/>
                  </a:lnTo>
                  <a:lnTo>
                    <a:pt x="63919" y="3184"/>
                  </a:lnTo>
                  <a:lnTo>
                    <a:pt x="53914" y="7544"/>
                  </a:lnTo>
                  <a:lnTo>
                    <a:pt x="44531" y="13519"/>
                  </a:lnTo>
                  <a:lnTo>
                    <a:pt x="36080" y="21122"/>
                  </a:lnTo>
                  <a:lnTo>
                    <a:pt x="29075" y="30652"/>
                  </a:lnTo>
                  <a:lnTo>
                    <a:pt x="23662" y="42090"/>
                  </a:lnTo>
                  <a:lnTo>
                    <a:pt x="19839" y="54837"/>
                  </a:lnTo>
                  <a:lnTo>
                    <a:pt x="17632" y="67924"/>
                  </a:lnTo>
                  <a:lnTo>
                    <a:pt x="16886" y="80759"/>
                  </a:lnTo>
                  <a:lnTo>
                    <a:pt x="17331" y="93138"/>
                  </a:lnTo>
                  <a:lnTo>
                    <a:pt x="18684" y="105056"/>
                  </a:lnTo>
                  <a:lnTo>
                    <a:pt x="20709" y="116585"/>
                  </a:lnTo>
                  <a:lnTo>
                    <a:pt x="23540" y="127650"/>
                  </a:lnTo>
                  <a:lnTo>
                    <a:pt x="27651" y="138021"/>
                  </a:lnTo>
                  <a:lnTo>
                    <a:pt x="33196" y="147629"/>
                  </a:lnTo>
                  <a:lnTo>
                    <a:pt x="40039" y="156388"/>
                  </a:lnTo>
                  <a:lnTo>
                    <a:pt x="47928" y="164127"/>
                  </a:lnTo>
                  <a:lnTo>
                    <a:pt x="56612" y="170842"/>
                  </a:lnTo>
                  <a:lnTo>
                    <a:pt x="66035" y="176351"/>
                  </a:lnTo>
                  <a:lnTo>
                    <a:pt x="76338" y="180229"/>
                  </a:lnTo>
                  <a:lnTo>
                    <a:pt x="87512" y="182392"/>
                  </a:lnTo>
                  <a:lnTo>
                    <a:pt x="99020" y="183017"/>
                  </a:lnTo>
                  <a:lnTo>
                    <a:pt x="111108" y="182319"/>
                  </a:lnTo>
                  <a:lnTo>
                    <a:pt x="125958" y="179121"/>
                  </a:lnTo>
                  <a:lnTo>
                    <a:pt x="147399" y="171471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269962" y="1288102"/>
              <a:ext cx="152008" cy="185888"/>
            </a:xfrm>
            <a:custGeom>
              <a:avLst/>
              <a:gdLst/>
              <a:ahLst/>
              <a:cxnLst/>
              <a:rect l="0" t="0" r="0" b="0"/>
              <a:pathLst>
                <a:path w="152008" h="185888">
                  <a:moveTo>
                    <a:pt x="4608" y="27960"/>
                  </a:moveTo>
                  <a:lnTo>
                    <a:pt x="1808" y="36761"/>
                  </a:lnTo>
                  <a:lnTo>
                    <a:pt x="306" y="45108"/>
                  </a:lnTo>
                  <a:lnTo>
                    <a:pt x="0" y="53811"/>
                  </a:lnTo>
                  <a:lnTo>
                    <a:pt x="679" y="63105"/>
                  </a:lnTo>
                  <a:lnTo>
                    <a:pt x="2147" y="73248"/>
                  </a:lnTo>
                  <a:lnTo>
                    <a:pt x="4216" y="84289"/>
                  </a:lnTo>
                  <a:lnTo>
                    <a:pt x="6725" y="95955"/>
                  </a:lnTo>
                  <a:lnTo>
                    <a:pt x="9548" y="107778"/>
                  </a:lnTo>
                  <a:lnTo>
                    <a:pt x="12565" y="119396"/>
                  </a:lnTo>
                  <a:lnTo>
                    <a:pt x="14826" y="128205"/>
                  </a:lnTo>
                  <a:lnTo>
                    <a:pt x="15248" y="131080"/>
                  </a:lnTo>
                  <a:lnTo>
                    <a:pt x="14233" y="129063"/>
                  </a:lnTo>
                  <a:lnTo>
                    <a:pt x="12467" y="123516"/>
                  </a:lnTo>
                  <a:lnTo>
                    <a:pt x="10605" y="115035"/>
                  </a:lnTo>
                  <a:lnTo>
                    <a:pt x="8989" y="104125"/>
                  </a:lnTo>
                  <a:lnTo>
                    <a:pt x="7719" y="91476"/>
                  </a:lnTo>
                  <a:lnTo>
                    <a:pt x="6777" y="77881"/>
                  </a:lnTo>
                  <a:lnTo>
                    <a:pt x="6109" y="63874"/>
                  </a:lnTo>
                  <a:lnTo>
                    <a:pt x="5980" y="50054"/>
                  </a:lnTo>
                  <a:lnTo>
                    <a:pt x="6949" y="37156"/>
                  </a:lnTo>
                  <a:lnTo>
                    <a:pt x="9240" y="25497"/>
                  </a:lnTo>
                  <a:lnTo>
                    <a:pt x="13084" y="15518"/>
                  </a:lnTo>
                  <a:lnTo>
                    <a:pt x="18871" y="7935"/>
                  </a:lnTo>
                  <a:lnTo>
                    <a:pt x="26611" y="2914"/>
                  </a:lnTo>
                  <a:lnTo>
                    <a:pt x="35706" y="320"/>
                  </a:lnTo>
                  <a:lnTo>
                    <a:pt x="45180" y="0"/>
                  </a:lnTo>
                  <a:lnTo>
                    <a:pt x="54433" y="1636"/>
                  </a:lnTo>
                  <a:lnTo>
                    <a:pt x="63251" y="4984"/>
                  </a:lnTo>
                  <a:lnTo>
                    <a:pt x="71626" y="9964"/>
                  </a:lnTo>
                  <a:lnTo>
                    <a:pt x="79627" y="16382"/>
                  </a:lnTo>
                  <a:lnTo>
                    <a:pt x="87339" y="23959"/>
                  </a:lnTo>
                  <a:lnTo>
                    <a:pt x="94838" y="32415"/>
                  </a:lnTo>
                  <a:lnTo>
                    <a:pt x="102183" y="41509"/>
                  </a:lnTo>
                  <a:lnTo>
                    <a:pt x="109253" y="51056"/>
                  </a:lnTo>
                  <a:lnTo>
                    <a:pt x="115775" y="60917"/>
                  </a:lnTo>
                  <a:lnTo>
                    <a:pt x="121643" y="70994"/>
                  </a:lnTo>
                  <a:lnTo>
                    <a:pt x="126906" y="81219"/>
                  </a:lnTo>
                  <a:lnTo>
                    <a:pt x="131675" y="91543"/>
                  </a:lnTo>
                  <a:lnTo>
                    <a:pt x="136064" y="101939"/>
                  </a:lnTo>
                  <a:lnTo>
                    <a:pt x="140012" y="112549"/>
                  </a:lnTo>
                  <a:lnTo>
                    <a:pt x="143292" y="123665"/>
                  </a:lnTo>
                  <a:lnTo>
                    <a:pt x="145833" y="135387"/>
                  </a:lnTo>
                  <a:lnTo>
                    <a:pt x="147714" y="147068"/>
                  </a:lnTo>
                  <a:lnTo>
                    <a:pt x="149262" y="158548"/>
                  </a:lnTo>
                  <a:lnTo>
                    <a:pt x="150616" y="170838"/>
                  </a:lnTo>
                  <a:lnTo>
                    <a:pt x="152007" y="185887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487853" y="1052849"/>
              <a:ext cx="28873" cy="442198"/>
            </a:xfrm>
            <a:custGeom>
              <a:avLst/>
              <a:gdLst/>
              <a:ahLst/>
              <a:cxnLst/>
              <a:rect l="0" t="0" r="0" b="0"/>
              <a:pathLst>
                <a:path w="28873" h="442198">
                  <a:moveTo>
                    <a:pt x="7815" y="0"/>
                  </a:moveTo>
                  <a:lnTo>
                    <a:pt x="4949" y="8936"/>
                  </a:lnTo>
                  <a:lnTo>
                    <a:pt x="2806" y="18563"/>
                  </a:lnTo>
                  <a:lnTo>
                    <a:pt x="1208" y="29845"/>
                  </a:lnTo>
                  <a:lnTo>
                    <a:pt x="200" y="42340"/>
                  </a:lnTo>
                  <a:lnTo>
                    <a:pt x="0" y="55171"/>
                  </a:lnTo>
                  <a:lnTo>
                    <a:pt x="651" y="67794"/>
                  </a:lnTo>
                  <a:lnTo>
                    <a:pt x="1889" y="80178"/>
                  </a:lnTo>
                  <a:lnTo>
                    <a:pt x="3253" y="92621"/>
                  </a:lnTo>
                  <a:lnTo>
                    <a:pt x="4463" y="105320"/>
                  </a:lnTo>
                  <a:lnTo>
                    <a:pt x="5425" y="118320"/>
                  </a:lnTo>
                  <a:lnTo>
                    <a:pt x="6145" y="131594"/>
                  </a:lnTo>
                  <a:lnTo>
                    <a:pt x="6668" y="145100"/>
                  </a:lnTo>
                  <a:lnTo>
                    <a:pt x="7206" y="159275"/>
                  </a:lnTo>
                  <a:lnTo>
                    <a:pt x="8108" y="174995"/>
                  </a:lnTo>
                  <a:lnTo>
                    <a:pt x="9529" y="192613"/>
                  </a:lnTo>
                  <a:lnTo>
                    <a:pt x="11300" y="212005"/>
                  </a:lnTo>
                  <a:lnTo>
                    <a:pt x="13028" y="232851"/>
                  </a:lnTo>
                  <a:lnTo>
                    <a:pt x="14489" y="254792"/>
                  </a:lnTo>
                  <a:lnTo>
                    <a:pt x="15791" y="277202"/>
                  </a:lnTo>
                  <a:lnTo>
                    <a:pt x="17271" y="299232"/>
                  </a:lnTo>
                  <a:lnTo>
                    <a:pt x="19114" y="320445"/>
                  </a:lnTo>
                  <a:lnTo>
                    <a:pt x="21182" y="340617"/>
                  </a:lnTo>
                  <a:lnTo>
                    <a:pt x="23117" y="359559"/>
                  </a:lnTo>
                  <a:lnTo>
                    <a:pt x="24716" y="377284"/>
                  </a:lnTo>
                  <a:lnTo>
                    <a:pt x="25944" y="393378"/>
                  </a:lnTo>
                  <a:lnTo>
                    <a:pt x="26977" y="408481"/>
                  </a:lnTo>
                  <a:lnTo>
                    <a:pt x="27901" y="423922"/>
                  </a:lnTo>
                  <a:lnTo>
                    <a:pt x="28872" y="442197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358798" y="1200248"/>
              <a:ext cx="263213" cy="52644"/>
            </a:xfrm>
            <a:custGeom>
              <a:avLst/>
              <a:gdLst/>
              <a:ahLst/>
              <a:cxnLst/>
              <a:rect l="0" t="0" r="0" b="0"/>
              <a:pathLst>
                <a:path w="263213" h="52644">
                  <a:moveTo>
                    <a:pt x="263212" y="0"/>
                  </a:moveTo>
                  <a:lnTo>
                    <a:pt x="254344" y="2934"/>
                  </a:lnTo>
                  <a:lnTo>
                    <a:pt x="245357" y="5716"/>
                  </a:lnTo>
                  <a:lnTo>
                    <a:pt x="235361" y="8611"/>
                  </a:lnTo>
                  <a:lnTo>
                    <a:pt x="224381" y="11479"/>
                  </a:lnTo>
                  <a:lnTo>
                    <a:pt x="212570" y="13995"/>
                  </a:lnTo>
                  <a:lnTo>
                    <a:pt x="200110" y="16011"/>
                  </a:lnTo>
                  <a:lnTo>
                    <a:pt x="187173" y="17696"/>
                  </a:lnTo>
                  <a:lnTo>
                    <a:pt x="173892" y="19439"/>
                  </a:lnTo>
                  <a:lnTo>
                    <a:pt x="160366" y="21465"/>
                  </a:lnTo>
                  <a:lnTo>
                    <a:pt x="146505" y="23827"/>
                  </a:lnTo>
                  <a:lnTo>
                    <a:pt x="132055" y="26492"/>
                  </a:lnTo>
                  <a:lnTo>
                    <a:pt x="116922" y="29394"/>
                  </a:lnTo>
                  <a:lnTo>
                    <a:pt x="101165" y="32309"/>
                  </a:lnTo>
                  <a:lnTo>
                    <a:pt x="84902" y="34879"/>
                  </a:lnTo>
                  <a:lnTo>
                    <a:pt x="68279" y="36941"/>
                  </a:lnTo>
                  <a:lnTo>
                    <a:pt x="52158" y="38696"/>
                  </a:lnTo>
                  <a:lnTo>
                    <a:pt x="36529" y="40890"/>
                  </a:lnTo>
                  <a:lnTo>
                    <a:pt x="20019" y="4483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834191" y="1031792"/>
              <a:ext cx="177375" cy="473784"/>
            </a:xfrm>
            <a:custGeom>
              <a:avLst/>
              <a:gdLst/>
              <a:ahLst/>
              <a:cxnLst/>
              <a:rect l="0" t="0" r="0" b="0"/>
              <a:pathLst>
                <a:path w="177375" h="473784">
                  <a:moveTo>
                    <a:pt x="103674" y="0"/>
                  </a:moveTo>
                  <a:lnTo>
                    <a:pt x="97807" y="5868"/>
                  </a:lnTo>
                  <a:lnTo>
                    <a:pt x="92242" y="11432"/>
                  </a:lnTo>
                  <a:lnTo>
                    <a:pt x="86443" y="17236"/>
                  </a:lnTo>
                  <a:lnTo>
                    <a:pt x="80362" y="23489"/>
                  </a:lnTo>
                  <a:lnTo>
                    <a:pt x="74033" y="30468"/>
                  </a:lnTo>
                  <a:lnTo>
                    <a:pt x="67509" y="38254"/>
                  </a:lnTo>
                  <a:lnTo>
                    <a:pt x="61005" y="46928"/>
                  </a:lnTo>
                  <a:lnTo>
                    <a:pt x="54871" y="56655"/>
                  </a:lnTo>
                  <a:lnTo>
                    <a:pt x="49267" y="67418"/>
                  </a:lnTo>
                  <a:lnTo>
                    <a:pt x="44182" y="78898"/>
                  </a:lnTo>
                  <a:lnTo>
                    <a:pt x="39534" y="90596"/>
                  </a:lnTo>
                  <a:lnTo>
                    <a:pt x="35221" y="102206"/>
                  </a:lnTo>
                  <a:lnTo>
                    <a:pt x="31154" y="113781"/>
                  </a:lnTo>
                  <a:lnTo>
                    <a:pt x="27262" y="125618"/>
                  </a:lnTo>
                  <a:lnTo>
                    <a:pt x="23492" y="137874"/>
                  </a:lnTo>
                  <a:lnTo>
                    <a:pt x="19806" y="150394"/>
                  </a:lnTo>
                  <a:lnTo>
                    <a:pt x="16178" y="162805"/>
                  </a:lnTo>
                  <a:lnTo>
                    <a:pt x="12593" y="174907"/>
                  </a:lnTo>
                  <a:lnTo>
                    <a:pt x="9203" y="186984"/>
                  </a:lnTo>
                  <a:lnTo>
                    <a:pt x="6306" y="199691"/>
                  </a:lnTo>
                  <a:lnTo>
                    <a:pt x="4025" y="213355"/>
                  </a:lnTo>
                  <a:lnTo>
                    <a:pt x="2325" y="227973"/>
                  </a:lnTo>
                  <a:lnTo>
                    <a:pt x="1102" y="243397"/>
                  </a:lnTo>
                  <a:lnTo>
                    <a:pt x="250" y="259443"/>
                  </a:lnTo>
                  <a:lnTo>
                    <a:pt x="0" y="275948"/>
                  </a:lnTo>
                  <a:lnTo>
                    <a:pt x="889" y="292780"/>
                  </a:lnTo>
                  <a:lnTo>
                    <a:pt x="3117" y="309836"/>
                  </a:lnTo>
                  <a:lnTo>
                    <a:pt x="6581" y="326881"/>
                  </a:lnTo>
                  <a:lnTo>
                    <a:pt x="11047" y="343557"/>
                  </a:lnTo>
                  <a:lnTo>
                    <a:pt x="16279" y="359693"/>
                  </a:lnTo>
                  <a:lnTo>
                    <a:pt x="22232" y="374969"/>
                  </a:lnTo>
                  <a:lnTo>
                    <a:pt x="29051" y="388856"/>
                  </a:lnTo>
                  <a:lnTo>
                    <a:pt x="36747" y="401196"/>
                  </a:lnTo>
                  <a:lnTo>
                    <a:pt x="45202" y="412144"/>
                  </a:lnTo>
                  <a:lnTo>
                    <a:pt x="54255" y="421974"/>
                  </a:lnTo>
                  <a:lnTo>
                    <a:pt x="63758" y="430958"/>
                  </a:lnTo>
                  <a:lnTo>
                    <a:pt x="73750" y="439164"/>
                  </a:lnTo>
                  <a:lnTo>
                    <a:pt x="84444" y="446464"/>
                  </a:lnTo>
                  <a:lnTo>
                    <a:pt x="95892" y="452856"/>
                  </a:lnTo>
                  <a:lnTo>
                    <a:pt x="107984" y="458320"/>
                  </a:lnTo>
                  <a:lnTo>
                    <a:pt x="122016" y="463277"/>
                  </a:lnTo>
                  <a:lnTo>
                    <a:pt x="142577" y="468164"/>
                  </a:lnTo>
                  <a:lnTo>
                    <a:pt x="177374" y="473783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963360" y="1240579"/>
              <a:ext cx="153491" cy="213394"/>
            </a:xfrm>
            <a:custGeom>
              <a:avLst/>
              <a:gdLst/>
              <a:ahLst/>
              <a:cxnLst/>
              <a:rect l="0" t="0" r="0" b="0"/>
              <a:pathLst>
                <a:path w="153491" h="213394">
                  <a:moveTo>
                    <a:pt x="6090" y="96540"/>
                  </a:moveTo>
                  <a:lnTo>
                    <a:pt x="14959" y="99406"/>
                  </a:lnTo>
                  <a:lnTo>
                    <a:pt x="23946" y="101548"/>
                  </a:lnTo>
                  <a:lnTo>
                    <a:pt x="33941" y="103142"/>
                  </a:lnTo>
                  <a:lnTo>
                    <a:pt x="44921" y="103977"/>
                  </a:lnTo>
                  <a:lnTo>
                    <a:pt x="56733" y="103529"/>
                  </a:lnTo>
                  <a:lnTo>
                    <a:pt x="69182" y="101620"/>
                  </a:lnTo>
                  <a:lnTo>
                    <a:pt x="81774" y="98384"/>
                  </a:lnTo>
                  <a:lnTo>
                    <a:pt x="93759" y="94075"/>
                  </a:lnTo>
                  <a:lnTo>
                    <a:pt x="104765" y="88942"/>
                  </a:lnTo>
                  <a:lnTo>
                    <a:pt x="114456" y="82718"/>
                  </a:lnTo>
                  <a:lnTo>
                    <a:pt x="122369" y="74652"/>
                  </a:lnTo>
                  <a:lnTo>
                    <a:pt x="128420" y="64497"/>
                  </a:lnTo>
                  <a:lnTo>
                    <a:pt x="132519" y="52932"/>
                  </a:lnTo>
                  <a:lnTo>
                    <a:pt x="134386" y="41246"/>
                  </a:lnTo>
                  <a:lnTo>
                    <a:pt x="134081" y="30215"/>
                  </a:lnTo>
                  <a:lnTo>
                    <a:pt x="131608" y="20388"/>
                  </a:lnTo>
                  <a:lnTo>
                    <a:pt x="126757" y="12325"/>
                  </a:lnTo>
                  <a:lnTo>
                    <a:pt x="119649" y="6143"/>
                  </a:lnTo>
                  <a:lnTo>
                    <a:pt x="110810" y="1944"/>
                  </a:lnTo>
                  <a:lnTo>
                    <a:pt x="100976" y="0"/>
                  </a:lnTo>
                  <a:lnTo>
                    <a:pt x="90669" y="243"/>
                  </a:lnTo>
                  <a:lnTo>
                    <a:pt x="80328" y="2334"/>
                  </a:lnTo>
                  <a:lnTo>
                    <a:pt x="70392" y="5861"/>
                  </a:lnTo>
                  <a:lnTo>
                    <a:pt x="61047" y="10450"/>
                  </a:lnTo>
                  <a:lnTo>
                    <a:pt x="52281" y="15799"/>
                  </a:lnTo>
                  <a:lnTo>
                    <a:pt x="44000" y="21680"/>
                  </a:lnTo>
                  <a:lnTo>
                    <a:pt x="36095" y="27932"/>
                  </a:lnTo>
                  <a:lnTo>
                    <a:pt x="28631" y="34604"/>
                  </a:lnTo>
                  <a:lnTo>
                    <a:pt x="21836" y="41921"/>
                  </a:lnTo>
                  <a:lnTo>
                    <a:pt x="15787" y="49964"/>
                  </a:lnTo>
                  <a:lnTo>
                    <a:pt x="10571" y="58824"/>
                  </a:lnTo>
                  <a:lnTo>
                    <a:pt x="6365" y="68683"/>
                  </a:lnTo>
                  <a:lnTo>
                    <a:pt x="3171" y="79536"/>
                  </a:lnTo>
                  <a:lnTo>
                    <a:pt x="1010" y="91079"/>
                  </a:lnTo>
                  <a:lnTo>
                    <a:pt x="0" y="102820"/>
                  </a:lnTo>
                  <a:lnTo>
                    <a:pt x="103" y="114455"/>
                  </a:lnTo>
                  <a:lnTo>
                    <a:pt x="1306" y="125876"/>
                  </a:lnTo>
                  <a:lnTo>
                    <a:pt x="3709" y="137077"/>
                  </a:lnTo>
                  <a:lnTo>
                    <a:pt x="7255" y="148089"/>
                  </a:lnTo>
                  <a:lnTo>
                    <a:pt x="11924" y="158789"/>
                  </a:lnTo>
                  <a:lnTo>
                    <a:pt x="17806" y="168908"/>
                  </a:lnTo>
                  <a:lnTo>
                    <a:pt x="24842" y="178343"/>
                  </a:lnTo>
                  <a:lnTo>
                    <a:pt x="33007" y="186985"/>
                  </a:lnTo>
                  <a:lnTo>
                    <a:pt x="42391" y="194644"/>
                  </a:lnTo>
                  <a:lnTo>
                    <a:pt x="52926" y="201305"/>
                  </a:lnTo>
                  <a:lnTo>
                    <a:pt x="64423" y="206778"/>
                  </a:lnTo>
                  <a:lnTo>
                    <a:pt x="76665" y="210632"/>
                  </a:lnTo>
                  <a:lnTo>
                    <a:pt x="89441" y="212779"/>
                  </a:lnTo>
                  <a:lnTo>
                    <a:pt x="102179" y="213393"/>
                  </a:lnTo>
                  <a:lnTo>
                    <a:pt x="115302" y="212686"/>
                  </a:lnTo>
                  <a:lnTo>
                    <a:pt x="131076" y="209481"/>
                  </a:lnTo>
                  <a:lnTo>
                    <a:pt x="153490" y="201825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167322" y="1279118"/>
              <a:ext cx="286440" cy="372056"/>
            </a:xfrm>
            <a:custGeom>
              <a:avLst/>
              <a:gdLst/>
              <a:ahLst/>
              <a:cxnLst/>
              <a:rect l="0" t="0" r="0" b="0"/>
              <a:pathLst>
                <a:path w="286440" h="372056">
                  <a:moveTo>
                    <a:pt x="65341" y="100115"/>
                  </a:moveTo>
                  <a:lnTo>
                    <a:pt x="71141" y="94180"/>
                  </a:lnTo>
                  <a:lnTo>
                    <a:pt x="76066" y="87975"/>
                  </a:lnTo>
                  <a:lnTo>
                    <a:pt x="80564" y="80871"/>
                  </a:lnTo>
                  <a:lnTo>
                    <a:pt x="84612" y="72585"/>
                  </a:lnTo>
                  <a:lnTo>
                    <a:pt x="87977" y="62642"/>
                  </a:lnTo>
                  <a:lnTo>
                    <a:pt x="90572" y="50959"/>
                  </a:lnTo>
                  <a:lnTo>
                    <a:pt x="91980" y="38399"/>
                  </a:lnTo>
                  <a:lnTo>
                    <a:pt x="91414" y="26510"/>
                  </a:lnTo>
                  <a:lnTo>
                    <a:pt x="88620" y="16132"/>
                  </a:lnTo>
                  <a:lnTo>
                    <a:pt x="83811" y="7882"/>
                  </a:lnTo>
                  <a:lnTo>
                    <a:pt x="77378" y="2475"/>
                  </a:lnTo>
                  <a:lnTo>
                    <a:pt x="69724" y="0"/>
                  </a:lnTo>
                  <a:lnTo>
                    <a:pt x="61352" y="238"/>
                  </a:lnTo>
                  <a:lnTo>
                    <a:pt x="52827" y="2957"/>
                  </a:lnTo>
                  <a:lnTo>
                    <a:pt x="44477" y="7776"/>
                  </a:lnTo>
                  <a:lnTo>
                    <a:pt x="36569" y="14242"/>
                  </a:lnTo>
                  <a:lnTo>
                    <a:pt x="29404" y="21934"/>
                  </a:lnTo>
                  <a:lnTo>
                    <a:pt x="23066" y="30509"/>
                  </a:lnTo>
                  <a:lnTo>
                    <a:pt x="17470" y="39703"/>
                  </a:lnTo>
                  <a:lnTo>
                    <a:pt x="12469" y="49327"/>
                  </a:lnTo>
                  <a:lnTo>
                    <a:pt x="7924" y="59244"/>
                  </a:lnTo>
                  <a:lnTo>
                    <a:pt x="4039" y="69362"/>
                  </a:lnTo>
                  <a:lnTo>
                    <a:pt x="1333" y="79615"/>
                  </a:lnTo>
                  <a:lnTo>
                    <a:pt x="0" y="89954"/>
                  </a:lnTo>
                  <a:lnTo>
                    <a:pt x="88" y="100186"/>
                  </a:lnTo>
                  <a:lnTo>
                    <a:pt x="1667" y="109983"/>
                  </a:lnTo>
                  <a:lnTo>
                    <a:pt x="4626" y="119190"/>
                  </a:lnTo>
                  <a:lnTo>
                    <a:pt x="8883" y="127337"/>
                  </a:lnTo>
                  <a:lnTo>
                    <a:pt x="14481" y="133600"/>
                  </a:lnTo>
                  <a:lnTo>
                    <a:pt x="21314" y="137692"/>
                  </a:lnTo>
                  <a:lnTo>
                    <a:pt x="29002" y="139642"/>
                  </a:lnTo>
                  <a:lnTo>
                    <a:pt x="36999" y="139520"/>
                  </a:lnTo>
                  <a:lnTo>
                    <a:pt x="44967" y="137589"/>
                  </a:lnTo>
                  <a:lnTo>
                    <a:pt x="52774" y="134210"/>
                  </a:lnTo>
                  <a:lnTo>
                    <a:pt x="60397" y="129742"/>
                  </a:lnTo>
                  <a:lnTo>
                    <a:pt x="67852" y="124481"/>
                  </a:lnTo>
                  <a:lnTo>
                    <a:pt x="75011" y="118495"/>
                  </a:lnTo>
                  <a:lnTo>
                    <a:pt x="81599" y="111646"/>
                  </a:lnTo>
                  <a:lnTo>
                    <a:pt x="87531" y="103961"/>
                  </a:lnTo>
                  <a:lnTo>
                    <a:pt x="93400" y="96810"/>
                  </a:lnTo>
                  <a:lnTo>
                    <a:pt x="99762" y="93700"/>
                  </a:lnTo>
                  <a:lnTo>
                    <a:pt x="105587" y="96217"/>
                  </a:lnTo>
                  <a:lnTo>
                    <a:pt x="109847" y="102527"/>
                  </a:lnTo>
                  <a:lnTo>
                    <a:pt x="112685" y="111456"/>
                  </a:lnTo>
                  <a:lnTo>
                    <a:pt x="114528" y="122528"/>
                  </a:lnTo>
                  <a:lnTo>
                    <a:pt x="115720" y="135357"/>
                  </a:lnTo>
                  <a:lnTo>
                    <a:pt x="116495" y="149552"/>
                  </a:lnTo>
                  <a:lnTo>
                    <a:pt x="117002" y="164761"/>
                  </a:lnTo>
                  <a:lnTo>
                    <a:pt x="117334" y="180692"/>
                  </a:lnTo>
                  <a:lnTo>
                    <a:pt x="117553" y="196967"/>
                  </a:lnTo>
                  <a:lnTo>
                    <a:pt x="117698" y="213121"/>
                  </a:lnTo>
                  <a:lnTo>
                    <a:pt x="117798" y="228916"/>
                  </a:lnTo>
                  <a:lnTo>
                    <a:pt x="118034" y="244473"/>
                  </a:lnTo>
                  <a:lnTo>
                    <a:pt x="118725" y="260145"/>
                  </a:lnTo>
                  <a:lnTo>
                    <a:pt x="120007" y="276128"/>
                  </a:lnTo>
                  <a:lnTo>
                    <a:pt x="121851" y="292135"/>
                  </a:lnTo>
                  <a:lnTo>
                    <a:pt x="124160" y="307510"/>
                  </a:lnTo>
                  <a:lnTo>
                    <a:pt x="126824" y="321928"/>
                  </a:lnTo>
                  <a:lnTo>
                    <a:pt x="129748" y="335389"/>
                  </a:lnTo>
                  <a:lnTo>
                    <a:pt x="132856" y="348043"/>
                  </a:lnTo>
                  <a:lnTo>
                    <a:pt x="136098" y="360005"/>
                  </a:lnTo>
                  <a:lnTo>
                    <a:pt x="139609" y="369010"/>
                  </a:lnTo>
                  <a:lnTo>
                    <a:pt x="143184" y="372055"/>
                  </a:lnTo>
                  <a:lnTo>
                    <a:pt x="146284" y="370095"/>
                  </a:lnTo>
                  <a:lnTo>
                    <a:pt x="149095" y="364854"/>
                  </a:lnTo>
                  <a:lnTo>
                    <a:pt x="151877" y="357597"/>
                  </a:lnTo>
                  <a:lnTo>
                    <a:pt x="154760" y="349114"/>
                  </a:lnTo>
                  <a:lnTo>
                    <a:pt x="157790" y="339886"/>
                  </a:lnTo>
                  <a:lnTo>
                    <a:pt x="161282" y="330360"/>
                  </a:lnTo>
                  <a:lnTo>
                    <a:pt x="165829" y="321016"/>
                  </a:lnTo>
                  <a:lnTo>
                    <a:pt x="171663" y="312094"/>
                  </a:lnTo>
                  <a:lnTo>
                    <a:pt x="178698" y="303793"/>
                  </a:lnTo>
                  <a:lnTo>
                    <a:pt x="186715" y="296359"/>
                  </a:lnTo>
                  <a:lnTo>
                    <a:pt x="195483" y="289835"/>
                  </a:lnTo>
                  <a:lnTo>
                    <a:pt x="204963" y="283943"/>
                  </a:lnTo>
                  <a:lnTo>
                    <a:pt x="215303" y="278211"/>
                  </a:lnTo>
                  <a:lnTo>
                    <a:pt x="226503" y="272357"/>
                  </a:lnTo>
                  <a:lnTo>
                    <a:pt x="238027" y="266588"/>
                  </a:lnTo>
                  <a:lnTo>
                    <a:pt x="250129" y="260935"/>
                  </a:lnTo>
                  <a:lnTo>
                    <a:pt x="264988" y="254897"/>
                  </a:lnTo>
                  <a:lnTo>
                    <a:pt x="286439" y="247514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372247" y="1284476"/>
              <a:ext cx="136569" cy="163062"/>
            </a:xfrm>
            <a:custGeom>
              <a:avLst/>
              <a:gdLst/>
              <a:ahLst/>
              <a:cxnLst/>
              <a:rect l="0" t="0" r="0" b="0"/>
              <a:pathLst>
                <a:path w="136569" h="163062">
                  <a:moveTo>
                    <a:pt x="7815" y="0"/>
                  </a:moveTo>
                  <a:lnTo>
                    <a:pt x="4948" y="8869"/>
                  </a:lnTo>
                  <a:lnTo>
                    <a:pt x="2806" y="17856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5" y="61022"/>
                  </a:lnTo>
                  <a:lnTo>
                    <a:pt x="2067" y="72134"/>
                  </a:lnTo>
                  <a:lnTo>
                    <a:pt x="4079" y="83119"/>
                  </a:lnTo>
                  <a:lnTo>
                    <a:pt x="6546" y="93980"/>
                  </a:lnTo>
                  <a:lnTo>
                    <a:pt x="9506" y="104577"/>
                  </a:lnTo>
                  <a:lnTo>
                    <a:pt x="13171" y="114626"/>
                  </a:lnTo>
                  <a:lnTo>
                    <a:pt x="17604" y="124018"/>
                  </a:lnTo>
                  <a:lnTo>
                    <a:pt x="22886" y="132801"/>
                  </a:lnTo>
                  <a:lnTo>
                    <a:pt x="29188" y="141087"/>
                  </a:lnTo>
                  <a:lnTo>
                    <a:pt x="36505" y="148978"/>
                  </a:lnTo>
                  <a:lnTo>
                    <a:pt x="44689" y="155921"/>
                  </a:lnTo>
                  <a:lnTo>
                    <a:pt x="53554" y="160769"/>
                  </a:lnTo>
                  <a:lnTo>
                    <a:pt x="62919" y="163061"/>
                  </a:lnTo>
                  <a:lnTo>
                    <a:pt x="72477" y="162972"/>
                  </a:lnTo>
                  <a:lnTo>
                    <a:pt x="81813" y="160935"/>
                  </a:lnTo>
                  <a:lnTo>
                    <a:pt x="90715" y="157413"/>
                  </a:lnTo>
                  <a:lnTo>
                    <a:pt x="98996" y="152645"/>
                  </a:lnTo>
                  <a:lnTo>
                    <a:pt x="106412" y="146637"/>
                  </a:lnTo>
                  <a:lnTo>
                    <a:pt x="112919" y="139488"/>
                  </a:lnTo>
                  <a:lnTo>
                    <a:pt x="118628" y="131233"/>
                  </a:lnTo>
                  <a:lnTo>
                    <a:pt x="123705" y="121783"/>
                  </a:lnTo>
                  <a:lnTo>
                    <a:pt x="128301" y="111199"/>
                  </a:lnTo>
                  <a:lnTo>
                    <a:pt x="132220" y="99668"/>
                  </a:lnTo>
                  <a:lnTo>
                    <a:pt x="134949" y="87403"/>
                  </a:lnTo>
                  <a:lnTo>
                    <a:pt x="136305" y="74606"/>
                  </a:lnTo>
                  <a:lnTo>
                    <a:pt x="136568" y="61655"/>
                  </a:lnTo>
                  <a:lnTo>
                    <a:pt x="136324" y="47623"/>
                  </a:lnTo>
                  <a:lnTo>
                    <a:pt x="135551" y="29043"/>
                  </a:lnTo>
                  <a:lnTo>
                    <a:pt x="134157" y="0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578853" y="1299879"/>
              <a:ext cx="190764" cy="147872"/>
            </a:xfrm>
            <a:custGeom>
              <a:avLst/>
              <a:gdLst/>
              <a:ahLst/>
              <a:cxnLst/>
              <a:rect l="0" t="0" r="0" b="0"/>
              <a:pathLst>
                <a:path w="190764" h="147872">
                  <a:moveTo>
                    <a:pt x="85478" y="68825"/>
                  </a:moveTo>
                  <a:lnTo>
                    <a:pt x="82477" y="57157"/>
                  </a:lnTo>
                  <a:lnTo>
                    <a:pt x="79054" y="46668"/>
                  </a:lnTo>
                  <a:lnTo>
                    <a:pt x="74854" y="36376"/>
                  </a:lnTo>
                  <a:lnTo>
                    <a:pt x="69781" y="26420"/>
                  </a:lnTo>
                  <a:lnTo>
                    <a:pt x="63652" y="17373"/>
                  </a:lnTo>
                  <a:lnTo>
                    <a:pt x="56472" y="9508"/>
                  </a:lnTo>
                  <a:lnTo>
                    <a:pt x="48558" y="3422"/>
                  </a:lnTo>
                  <a:lnTo>
                    <a:pt x="40411" y="151"/>
                  </a:lnTo>
                  <a:lnTo>
                    <a:pt x="32349" y="0"/>
                  </a:lnTo>
                  <a:lnTo>
                    <a:pt x="24650" y="2817"/>
                  </a:lnTo>
                  <a:lnTo>
                    <a:pt x="17634" y="8354"/>
                  </a:lnTo>
                  <a:lnTo>
                    <a:pt x="11409" y="16182"/>
                  </a:lnTo>
                  <a:lnTo>
                    <a:pt x="6229" y="25637"/>
                  </a:lnTo>
                  <a:lnTo>
                    <a:pt x="2572" y="35949"/>
                  </a:lnTo>
                  <a:lnTo>
                    <a:pt x="558" y="46620"/>
                  </a:lnTo>
                  <a:lnTo>
                    <a:pt x="0" y="57559"/>
                  </a:lnTo>
                  <a:lnTo>
                    <a:pt x="606" y="68968"/>
                  </a:lnTo>
                  <a:lnTo>
                    <a:pt x="2088" y="80937"/>
                  </a:lnTo>
                  <a:lnTo>
                    <a:pt x="4368" y="93264"/>
                  </a:lnTo>
                  <a:lnTo>
                    <a:pt x="7569" y="105547"/>
                  </a:lnTo>
                  <a:lnTo>
                    <a:pt x="11686" y="117535"/>
                  </a:lnTo>
                  <a:lnTo>
                    <a:pt x="16755" y="128518"/>
                  </a:lnTo>
                  <a:lnTo>
                    <a:pt x="22913" y="137297"/>
                  </a:lnTo>
                  <a:lnTo>
                    <a:pt x="30129" y="143411"/>
                  </a:lnTo>
                  <a:lnTo>
                    <a:pt x="38077" y="146886"/>
                  </a:lnTo>
                  <a:lnTo>
                    <a:pt x="46250" y="147871"/>
                  </a:lnTo>
                  <a:lnTo>
                    <a:pt x="54333" y="146716"/>
                  </a:lnTo>
                  <a:lnTo>
                    <a:pt x="62046" y="143707"/>
                  </a:lnTo>
                  <a:lnTo>
                    <a:pt x="69072" y="138964"/>
                  </a:lnTo>
                  <a:lnTo>
                    <a:pt x="75310" y="132704"/>
                  </a:lnTo>
                  <a:lnTo>
                    <a:pt x="80667" y="125064"/>
                  </a:lnTo>
                  <a:lnTo>
                    <a:pt x="84974" y="116034"/>
                  </a:lnTo>
                  <a:lnTo>
                    <a:pt x="88271" y="105807"/>
                  </a:lnTo>
                  <a:lnTo>
                    <a:pt x="91606" y="97062"/>
                  </a:lnTo>
                  <a:lnTo>
                    <a:pt x="95890" y="93501"/>
                  </a:lnTo>
                  <a:lnTo>
                    <a:pt x="100525" y="94897"/>
                  </a:lnTo>
                  <a:lnTo>
                    <a:pt x="105472" y="99715"/>
                  </a:lnTo>
                  <a:lnTo>
                    <a:pt x="110819" y="106515"/>
                  </a:lnTo>
                  <a:lnTo>
                    <a:pt x="116568" y="114161"/>
                  </a:lnTo>
                  <a:lnTo>
                    <a:pt x="122665" y="122004"/>
                  </a:lnTo>
                  <a:lnTo>
                    <a:pt x="129200" y="129277"/>
                  </a:lnTo>
                  <a:lnTo>
                    <a:pt x="136409" y="134975"/>
                  </a:lnTo>
                  <a:lnTo>
                    <a:pt x="144358" y="138703"/>
                  </a:lnTo>
                  <a:lnTo>
                    <a:pt x="152703" y="140555"/>
                  </a:lnTo>
                  <a:lnTo>
                    <a:pt x="161712" y="140899"/>
                  </a:lnTo>
                  <a:lnTo>
                    <a:pt x="173295" y="138644"/>
                  </a:lnTo>
                  <a:lnTo>
                    <a:pt x="190763" y="131996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769616" y="1094963"/>
              <a:ext cx="52644" cy="368499"/>
            </a:xfrm>
            <a:custGeom>
              <a:avLst/>
              <a:gdLst/>
              <a:ahLst/>
              <a:cxnLst/>
              <a:rect l="0" t="0" r="0" b="0"/>
              <a:pathLst>
                <a:path w="52644" h="368499">
                  <a:moveTo>
                    <a:pt x="0" y="0"/>
                  </a:moveTo>
                  <a:lnTo>
                    <a:pt x="0" y="11870"/>
                  </a:lnTo>
                  <a:lnTo>
                    <a:pt x="0" y="24279"/>
                  </a:lnTo>
                  <a:lnTo>
                    <a:pt x="5" y="38457"/>
                  </a:lnTo>
                  <a:lnTo>
                    <a:pt x="178" y="53819"/>
                  </a:lnTo>
                  <a:lnTo>
                    <a:pt x="826" y="69167"/>
                  </a:lnTo>
                  <a:lnTo>
                    <a:pt x="2079" y="83810"/>
                  </a:lnTo>
                  <a:lnTo>
                    <a:pt x="3904" y="98051"/>
                  </a:lnTo>
                  <a:lnTo>
                    <a:pt x="6201" y="112885"/>
                  </a:lnTo>
                  <a:lnTo>
                    <a:pt x="8857" y="128863"/>
                  </a:lnTo>
                  <a:lnTo>
                    <a:pt x="11775" y="146052"/>
                  </a:lnTo>
                  <a:lnTo>
                    <a:pt x="14880" y="164287"/>
                  </a:lnTo>
                  <a:lnTo>
                    <a:pt x="18114" y="183337"/>
                  </a:lnTo>
                  <a:lnTo>
                    <a:pt x="21438" y="202827"/>
                  </a:lnTo>
                  <a:lnTo>
                    <a:pt x="24822" y="222276"/>
                  </a:lnTo>
                  <a:lnTo>
                    <a:pt x="28247" y="241422"/>
                  </a:lnTo>
                  <a:lnTo>
                    <a:pt x="31700" y="260038"/>
                  </a:lnTo>
                  <a:lnTo>
                    <a:pt x="35172" y="277851"/>
                  </a:lnTo>
                  <a:lnTo>
                    <a:pt x="38651" y="294784"/>
                  </a:lnTo>
                  <a:lnTo>
                    <a:pt x="41983" y="310526"/>
                  </a:lnTo>
                  <a:lnTo>
                    <a:pt x="45195" y="326090"/>
                  </a:lnTo>
                  <a:lnTo>
                    <a:pt x="48568" y="343962"/>
                  </a:lnTo>
                  <a:lnTo>
                    <a:pt x="52643" y="368498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906487" y="1063378"/>
              <a:ext cx="152010" cy="494840"/>
            </a:xfrm>
            <a:custGeom>
              <a:avLst/>
              <a:gdLst/>
              <a:ahLst/>
              <a:cxnLst/>
              <a:rect l="0" t="0" r="0" b="0"/>
              <a:pathLst>
                <a:path w="152010" h="494840">
                  <a:moveTo>
                    <a:pt x="0" y="0"/>
                  </a:moveTo>
                  <a:lnTo>
                    <a:pt x="5934" y="5934"/>
                  </a:lnTo>
                  <a:lnTo>
                    <a:pt x="12139" y="12139"/>
                  </a:lnTo>
                  <a:lnTo>
                    <a:pt x="19235" y="19235"/>
                  </a:lnTo>
                  <a:lnTo>
                    <a:pt x="27175" y="27175"/>
                  </a:lnTo>
                  <a:lnTo>
                    <a:pt x="35822" y="35821"/>
                  </a:lnTo>
                  <a:lnTo>
                    <a:pt x="45016" y="45021"/>
                  </a:lnTo>
                  <a:lnTo>
                    <a:pt x="54615" y="54793"/>
                  </a:lnTo>
                  <a:lnTo>
                    <a:pt x="64505" y="65331"/>
                  </a:lnTo>
                  <a:lnTo>
                    <a:pt x="74594" y="76677"/>
                  </a:lnTo>
                  <a:lnTo>
                    <a:pt x="84654" y="88736"/>
                  </a:lnTo>
                  <a:lnTo>
                    <a:pt x="94335" y="101362"/>
                  </a:lnTo>
                  <a:lnTo>
                    <a:pt x="103476" y="114417"/>
                  </a:lnTo>
                  <a:lnTo>
                    <a:pt x="112090" y="127947"/>
                  </a:lnTo>
                  <a:lnTo>
                    <a:pt x="120261" y="142168"/>
                  </a:lnTo>
                  <a:lnTo>
                    <a:pt x="128085" y="157144"/>
                  </a:lnTo>
                  <a:lnTo>
                    <a:pt x="135322" y="172794"/>
                  </a:lnTo>
                  <a:lnTo>
                    <a:pt x="141432" y="188985"/>
                  </a:lnTo>
                  <a:lnTo>
                    <a:pt x="146204" y="205583"/>
                  </a:lnTo>
                  <a:lnTo>
                    <a:pt x="149577" y="222475"/>
                  </a:lnTo>
                  <a:lnTo>
                    <a:pt x="151475" y="239574"/>
                  </a:lnTo>
                  <a:lnTo>
                    <a:pt x="152009" y="256818"/>
                  </a:lnTo>
                  <a:lnTo>
                    <a:pt x="151420" y="274160"/>
                  </a:lnTo>
                  <a:lnTo>
                    <a:pt x="149970" y="291569"/>
                  </a:lnTo>
                  <a:lnTo>
                    <a:pt x="147884" y="309019"/>
                  </a:lnTo>
                  <a:lnTo>
                    <a:pt x="145182" y="326331"/>
                  </a:lnTo>
                  <a:lnTo>
                    <a:pt x="141691" y="343189"/>
                  </a:lnTo>
                  <a:lnTo>
                    <a:pt x="137379" y="359455"/>
                  </a:lnTo>
                  <a:lnTo>
                    <a:pt x="132349" y="375158"/>
                  </a:lnTo>
                  <a:lnTo>
                    <a:pt x="126747" y="390397"/>
                  </a:lnTo>
                  <a:lnTo>
                    <a:pt x="120718" y="405276"/>
                  </a:lnTo>
                  <a:lnTo>
                    <a:pt x="114382" y="419727"/>
                  </a:lnTo>
                  <a:lnTo>
                    <a:pt x="107829" y="433518"/>
                  </a:lnTo>
                  <a:lnTo>
                    <a:pt x="101131" y="446562"/>
                  </a:lnTo>
                  <a:lnTo>
                    <a:pt x="94446" y="458481"/>
                  </a:lnTo>
                  <a:lnTo>
                    <a:pt x="87261" y="469698"/>
                  </a:lnTo>
                  <a:lnTo>
                    <a:pt x="77831" y="481199"/>
                  </a:lnTo>
                  <a:lnTo>
                    <a:pt x="63171" y="494839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246331" y="1284609"/>
              <a:ext cx="124435" cy="361806"/>
            </a:xfrm>
            <a:custGeom>
              <a:avLst/>
              <a:gdLst/>
              <a:ahLst/>
              <a:cxnLst/>
              <a:rect l="0" t="0" r="0" b="0"/>
              <a:pathLst>
                <a:path w="124435" h="361806">
                  <a:moveTo>
                    <a:pt x="60238" y="136738"/>
                  </a:moveTo>
                  <a:lnTo>
                    <a:pt x="57371" y="145673"/>
                  </a:lnTo>
                  <a:lnTo>
                    <a:pt x="55230" y="155300"/>
                  </a:lnTo>
                  <a:lnTo>
                    <a:pt x="53631" y="166592"/>
                  </a:lnTo>
                  <a:lnTo>
                    <a:pt x="52623" y="179432"/>
                  </a:lnTo>
                  <a:lnTo>
                    <a:pt x="52423" y="193560"/>
                  </a:lnTo>
                  <a:lnTo>
                    <a:pt x="53074" y="208681"/>
                  </a:lnTo>
                  <a:lnTo>
                    <a:pt x="54312" y="224369"/>
                  </a:lnTo>
                  <a:lnTo>
                    <a:pt x="55676" y="240109"/>
                  </a:lnTo>
                  <a:lnTo>
                    <a:pt x="56890" y="255613"/>
                  </a:lnTo>
                  <a:lnTo>
                    <a:pt x="58025" y="270799"/>
                  </a:lnTo>
                  <a:lnTo>
                    <a:pt x="59393" y="285689"/>
                  </a:lnTo>
                  <a:lnTo>
                    <a:pt x="61156" y="300333"/>
                  </a:lnTo>
                  <a:lnTo>
                    <a:pt x="63001" y="314627"/>
                  </a:lnTo>
                  <a:lnTo>
                    <a:pt x="64254" y="328312"/>
                  </a:lnTo>
                  <a:lnTo>
                    <a:pt x="64553" y="341269"/>
                  </a:lnTo>
                  <a:lnTo>
                    <a:pt x="63107" y="352474"/>
                  </a:lnTo>
                  <a:lnTo>
                    <a:pt x="59498" y="359727"/>
                  </a:lnTo>
                  <a:lnTo>
                    <a:pt x="54928" y="361805"/>
                  </a:lnTo>
                  <a:lnTo>
                    <a:pt x="50193" y="358921"/>
                  </a:lnTo>
                  <a:lnTo>
                    <a:pt x="45607" y="351943"/>
                  </a:lnTo>
                  <a:lnTo>
                    <a:pt x="41251" y="342003"/>
                  </a:lnTo>
                  <a:lnTo>
                    <a:pt x="37114" y="330253"/>
                  </a:lnTo>
                  <a:lnTo>
                    <a:pt x="33153" y="317478"/>
                  </a:lnTo>
                  <a:lnTo>
                    <a:pt x="29328" y="303810"/>
                  </a:lnTo>
                  <a:lnTo>
                    <a:pt x="25601" y="288884"/>
                  </a:lnTo>
                  <a:lnTo>
                    <a:pt x="21948" y="272584"/>
                  </a:lnTo>
                  <a:lnTo>
                    <a:pt x="18510" y="255210"/>
                  </a:lnTo>
                  <a:lnTo>
                    <a:pt x="15580" y="237315"/>
                  </a:lnTo>
                  <a:lnTo>
                    <a:pt x="13272" y="219281"/>
                  </a:lnTo>
                  <a:lnTo>
                    <a:pt x="11385" y="201612"/>
                  </a:lnTo>
                  <a:lnTo>
                    <a:pt x="9503" y="184980"/>
                  </a:lnTo>
                  <a:lnTo>
                    <a:pt x="7387" y="169641"/>
                  </a:lnTo>
                  <a:lnTo>
                    <a:pt x="5134" y="155189"/>
                  </a:lnTo>
                  <a:lnTo>
                    <a:pt x="3074" y="140790"/>
                  </a:lnTo>
                  <a:lnTo>
                    <a:pt x="1396" y="125954"/>
                  </a:lnTo>
                  <a:lnTo>
                    <a:pt x="287" y="110868"/>
                  </a:lnTo>
                  <a:lnTo>
                    <a:pt x="0" y="96184"/>
                  </a:lnTo>
                  <a:lnTo>
                    <a:pt x="590" y="82267"/>
                  </a:lnTo>
                  <a:lnTo>
                    <a:pt x="1953" y="69158"/>
                  </a:lnTo>
                  <a:lnTo>
                    <a:pt x="3932" y="56748"/>
                  </a:lnTo>
                  <a:lnTo>
                    <a:pt x="6381" y="44894"/>
                  </a:lnTo>
                  <a:lnTo>
                    <a:pt x="9498" y="33782"/>
                  </a:lnTo>
                  <a:lnTo>
                    <a:pt x="13799" y="23911"/>
                  </a:lnTo>
                  <a:lnTo>
                    <a:pt x="19474" y="15463"/>
                  </a:lnTo>
                  <a:lnTo>
                    <a:pt x="26403" y="8635"/>
                  </a:lnTo>
                  <a:lnTo>
                    <a:pt x="34350" y="3797"/>
                  </a:lnTo>
                  <a:lnTo>
                    <a:pt x="43063" y="958"/>
                  </a:lnTo>
                  <a:lnTo>
                    <a:pt x="52167" y="0"/>
                  </a:lnTo>
                  <a:lnTo>
                    <a:pt x="61190" y="862"/>
                  </a:lnTo>
                  <a:lnTo>
                    <a:pt x="69883" y="3331"/>
                  </a:lnTo>
                  <a:lnTo>
                    <a:pt x="78193" y="7257"/>
                  </a:lnTo>
                  <a:lnTo>
                    <a:pt x="86160" y="12632"/>
                  </a:lnTo>
                  <a:lnTo>
                    <a:pt x="93850" y="19324"/>
                  </a:lnTo>
                  <a:lnTo>
                    <a:pt x="101168" y="27257"/>
                  </a:lnTo>
                  <a:lnTo>
                    <a:pt x="107864" y="36484"/>
                  </a:lnTo>
                  <a:lnTo>
                    <a:pt x="113843" y="46910"/>
                  </a:lnTo>
                  <a:lnTo>
                    <a:pt x="118841" y="58164"/>
                  </a:lnTo>
                  <a:lnTo>
                    <a:pt x="122369" y="69711"/>
                  </a:lnTo>
                  <a:lnTo>
                    <a:pt x="124284" y="81211"/>
                  </a:lnTo>
                  <a:lnTo>
                    <a:pt x="124434" y="92372"/>
                  </a:lnTo>
                  <a:lnTo>
                    <a:pt x="122490" y="102867"/>
                  </a:lnTo>
                  <a:lnTo>
                    <a:pt x="118477" y="112587"/>
                  </a:lnTo>
                  <a:lnTo>
                    <a:pt x="112698" y="121435"/>
                  </a:lnTo>
                  <a:lnTo>
                    <a:pt x="105540" y="129240"/>
                  </a:lnTo>
                  <a:lnTo>
                    <a:pt x="97365" y="136012"/>
                  </a:lnTo>
                  <a:lnTo>
                    <a:pt x="88533" y="141947"/>
                  </a:lnTo>
                  <a:lnTo>
                    <a:pt x="78335" y="148023"/>
                  </a:lnTo>
                  <a:lnTo>
                    <a:pt x="63645" y="155895"/>
                  </a:lnTo>
                  <a:lnTo>
                    <a:pt x="39181" y="168323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426936" y="1297818"/>
              <a:ext cx="163904" cy="148114"/>
            </a:xfrm>
            <a:custGeom>
              <a:avLst/>
              <a:gdLst/>
              <a:ahLst/>
              <a:cxnLst/>
              <a:rect l="0" t="0" r="0" b="0"/>
              <a:pathLst>
                <a:path w="163904" h="148114">
                  <a:moveTo>
                    <a:pt x="48089" y="113000"/>
                  </a:moveTo>
                  <a:lnTo>
                    <a:pt x="53957" y="107066"/>
                  </a:lnTo>
                  <a:lnTo>
                    <a:pt x="59521" y="100861"/>
                  </a:lnTo>
                  <a:lnTo>
                    <a:pt x="65316" y="93765"/>
                  </a:lnTo>
                  <a:lnTo>
                    <a:pt x="71224" y="85825"/>
                  </a:lnTo>
                  <a:lnTo>
                    <a:pt x="76907" y="77178"/>
                  </a:lnTo>
                  <a:lnTo>
                    <a:pt x="82172" y="67984"/>
                  </a:lnTo>
                  <a:lnTo>
                    <a:pt x="86677" y="58384"/>
                  </a:lnTo>
                  <a:lnTo>
                    <a:pt x="89866" y="48494"/>
                  </a:lnTo>
                  <a:lnTo>
                    <a:pt x="91552" y="38411"/>
                  </a:lnTo>
                  <a:lnTo>
                    <a:pt x="91546" y="28523"/>
                  </a:lnTo>
                  <a:lnTo>
                    <a:pt x="89497" y="19490"/>
                  </a:lnTo>
                  <a:lnTo>
                    <a:pt x="85413" y="11616"/>
                  </a:lnTo>
                  <a:lnTo>
                    <a:pt x="79589" y="5347"/>
                  </a:lnTo>
                  <a:lnTo>
                    <a:pt x="72399" y="1416"/>
                  </a:lnTo>
                  <a:lnTo>
                    <a:pt x="64202" y="0"/>
                  </a:lnTo>
                  <a:lnTo>
                    <a:pt x="55448" y="811"/>
                  </a:lnTo>
                  <a:lnTo>
                    <a:pt x="46660" y="3399"/>
                  </a:lnTo>
                  <a:lnTo>
                    <a:pt x="38129" y="7323"/>
                  </a:lnTo>
                  <a:lnTo>
                    <a:pt x="30098" y="12377"/>
                  </a:lnTo>
                  <a:lnTo>
                    <a:pt x="22851" y="18584"/>
                  </a:lnTo>
                  <a:lnTo>
                    <a:pt x="16461" y="25874"/>
                  </a:lnTo>
                  <a:lnTo>
                    <a:pt x="11000" y="34395"/>
                  </a:lnTo>
                  <a:lnTo>
                    <a:pt x="6622" y="44557"/>
                  </a:lnTo>
                  <a:lnTo>
                    <a:pt x="3308" y="56427"/>
                  </a:lnTo>
                  <a:lnTo>
                    <a:pt x="1065" y="69467"/>
                  </a:lnTo>
                  <a:lnTo>
                    <a:pt x="0" y="82751"/>
                  </a:lnTo>
                  <a:lnTo>
                    <a:pt x="69" y="95715"/>
                  </a:lnTo>
                  <a:lnTo>
                    <a:pt x="1420" y="108009"/>
                  </a:lnTo>
                  <a:lnTo>
                    <a:pt x="4454" y="119340"/>
                  </a:lnTo>
                  <a:lnTo>
                    <a:pt x="9237" y="129641"/>
                  </a:lnTo>
                  <a:lnTo>
                    <a:pt x="15551" y="138388"/>
                  </a:lnTo>
                  <a:lnTo>
                    <a:pt x="23077" y="144536"/>
                  </a:lnTo>
                  <a:lnTo>
                    <a:pt x="31503" y="147740"/>
                  </a:lnTo>
                  <a:lnTo>
                    <a:pt x="40413" y="148113"/>
                  </a:lnTo>
                  <a:lnTo>
                    <a:pt x="49306" y="145863"/>
                  </a:lnTo>
                  <a:lnTo>
                    <a:pt x="57907" y="141388"/>
                  </a:lnTo>
                  <a:lnTo>
                    <a:pt x="65985" y="135167"/>
                  </a:lnTo>
                  <a:lnTo>
                    <a:pt x="73264" y="127646"/>
                  </a:lnTo>
                  <a:lnTo>
                    <a:pt x="79696" y="119222"/>
                  </a:lnTo>
                  <a:lnTo>
                    <a:pt x="85939" y="111392"/>
                  </a:lnTo>
                  <a:lnTo>
                    <a:pt x="92918" y="107532"/>
                  </a:lnTo>
                  <a:lnTo>
                    <a:pt x="100226" y="108976"/>
                  </a:lnTo>
                  <a:lnTo>
                    <a:pt x="107108" y="113752"/>
                  </a:lnTo>
                  <a:lnTo>
                    <a:pt x="113666" y="120343"/>
                  </a:lnTo>
                  <a:lnTo>
                    <a:pt x="120143" y="127723"/>
                  </a:lnTo>
                  <a:lnTo>
                    <a:pt x="126739" y="135278"/>
                  </a:lnTo>
                  <a:lnTo>
                    <a:pt x="134339" y="142108"/>
                  </a:lnTo>
                  <a:lnTo>
                    <a:pt x="145379" y="146275"/>
                  </a:lnTo>
                  <a:lnTo>
                    <a:pt x="163903" y="144586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622425" y="1316062"/>
              <a:ext cx="147399" cy="157498"/>
            </a:xfrm>
            <a:custGeom>
              <a:avLst/>
              <a:gdLst/>
              <a:ahLst/>
              <a:cxnLst/>
              <a:rect l="0" t="0" r="0" b="0"/>
              <a:pathLst>
                <a:path w="147399" h="157498">
                  <a:moveTo>
                    <a:pt x="0" y="52642"/>
                  </a:moveTo>
                  <a:lnTo>
                    <a:pt x="67" y="64310"/>
                  </a:lnTo>
                  <a:lnTo>
                    <a:pt x="707" y="74799"/>
                  </a:lnTo>
                  <a:lnTo>
                    <a:pt x="2003" y="85101"/>
                  </a:lnTo>
                  <a:lnTo>
                    <a:pt x="3864" y="95402"/>
                  </a:lnTo>
                  <a:lnTo>
                    <a:pt x="6180" y="105746"/>
                  </a:lnTo>
                  <a:lnTo>
                    <a:pt x="8850" y="116135"/>
                  </a:lnTo>
                  <a:lnTo>
                    <a:pt x="11947" y="126564"/>
                  </a:lnTo>
                  <a:lnTo>
                    <a:pt x="15703" y="137022"/>
                  </a:lnTo>
                  <a:lnTo>
                    <a:pt x="20177" y="147431"/>
                  </a:lnTo>
                  <a:lnTo>
                    <a:pt x="24790" y="155300"/>
                  </a:lnTo>
                  <a:lnTo>
                    <a:pt x="28175" y="157497"/>
                  </a:lnTo>
                  <a:lnTo>
                    <a:pt x="29540" y="154987"/>
                  </a:lnTo>
                  <a:lnTo>
                    <a:pt x="29231" y="149412"/>
                  </a:lnTo>
                  <a:lnTo>
                    <a:pt x="27951" y="141789"/>
                  </a:lnTo>
                  <a:lnTo>
                    <a:pt x="26413" y="132544"/>
                  </a:lnTo>
                  <a:lnTo>
                    <a:pt x="25017" y="121994"/>
                  </a:lnTo>
                  <a:lnTo>
                    <a:pt x="24063" y="110600"/>
                  </a:lnTo>
                  <a:lnTo>
                    <a:pt x="23863" y="98933"/>
                  </a:lnTo>
                  <a:lnTo>
                    <a:pt x="24513" y="87339"/>
                  </a:lnTo>
                  <a:lnTo>
                    <a:pt x="26251" y="76109"/>
                  </a:lnTo>
                  <a:lnTo>
                    <a:pt x="29544" y="65564"/>
                  </a:lnTo>
                  <a:lnTo>
                    <a:pt x="34506" y="55806"/>
                  </a:lnTo>
                  <a:lnTo>
                    <a:pt x="41107" y="46761"/>
                  </a:lnTo>
                  <a:lnTo>
                    <a:pt x="49359" y="38291"/>
                  </a:lnTo>
                  <a:lnTo>
                    <a:pt x="59094" y="30264"/>
                  </a:lnTo>
                  <a:lnTo>
                    <a:pt x="70036" y="22888"/>
                  </a:lnTo>
                  <a:lnTo>
                    <a:pt x="81897" y="16685"/>
                  </a:lnTo>
                  <a:lnTo>
                    <a:pt x="94409" y="11846"/>
                  </a:lnTo>
                  <a:lnTo>
                    <a:pt x="106770" y="8250"/>
                  </a:lnTo>
                  <a:lnTo>
                    <a:pt x="118853" y="5282"/>
                  </a:lnTo>
                  <a:lnTo>
                    <a:pt x="131716" y="2680"/>
                  </a:lnTo>
                  <a:lnTo>
                    <a:pt x="147398" y="0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828387" y="1147606"/>
              <a:ext cx="46723" cy="336913"/>
            </a:xfrm>
            <a:custGeom>
              <a:avLst/>
              <a:gdLst/>
              <a:ahLst/>
              <a:cxnLst/>
              <a:rect l="0" t="0" r="0" b="0"/>
              <a:pathLst>
                <a:path w="46723" h="336913">
                  <a:moveTo>
                    <a:pt x="4608" y="0"/>
                  </a:moveTo>
                  <a:lnTo>
                    <a:pt x="1808" y="8868"/>
                  </a:lnTo>
                  <a:lnTo>
                    <a:pt x="306" y="17855"/>
                  </a:lnTo>
                  <a:lnTo>
                    <a:pt x="0" y="27860"/>
                  </a:lnTo>
                  <a:lnTo>
                    <a:pt x="679" y="39186"/>
                  </a:lnTo>
                  <a:lnTo>
                    <a:pt x="2147" y="52294"/>
                  </a:lnTo>
                  <a:lnTo>
                    <a:pt x="4212" y="67250"/>
                  </a:lnTo>
                  <a:lnTo>
                    <a:pt x="6548" y="83493"/>
                  </a:lnTo>
                  <a:lnTo>
                    <a:pt x="8722" y="100070"/>
                  </a:lnTo>
                  <a:lnTo>
                    <a:pt x="10516" y="116393"/>
                  </a:lnTo>
                  <a:lnTo>
                    <a:pt x="12057" y="132094"/>
                  </a:lnTo>
                  <a:lnTo>
                    <a:pt x="13705" y="146863"/>
                  </a:lnTo>
                  <a:lnTo>
                    <a:pt x="15668" y="160655"/>
                  </a:lnTo>
                  <a:lnTo>
                    <a:pt x="17989" y="173916"/>
                  </a:lnTo>
                  <a:lnTo>
                    <a:pt x="20625" y="187442"/>
                  </a:lnTo>
                  <a:lnTo>
                    <a:pt x="23508" y="201660"/>
                  </a:lnTo>
                  <a:lnTo>
                    <a:pt x="26411" y="216486"/>
                  </a:lnTo>
                  <a:lnTo>
                    <a:pt x="28974" y="231518"/>
                  </a:lnTo>
                  <a:lnTo>
                    <a:pt x="31031" y="246480"/>
                  </a:lnTo>
                  <a:lnTo>
                    <a:pt x="32750" y="261103"/>
                  </a:lnTo>
                  <a:lnTo>
                    <a:pt x="34516" y="275068"/>
                  </a:lnTo>
                  <a:lnTo>
                    <a:pt x="36556" y="288257"/>
                  </a:lnTo>
                  <a:lnTo>
                    <a:pt x="38767" y="300288"/>
                  </a:lnTo>
                  <a:lnTo>
                    <a:pt x="41032" y="311599"/>
                  </a:lnTo>
                  <a:lnTo>
                    <a:pt x="43551" y="323184"/>
                  </a:lnTo>
                  <a:lnTo>
                    <a:pt x="46722" y="336912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717181" y="1263419"/>
              <a:ext cx="242157" cy="21058"/>
            </a:xfrm>
            <a:custGeom>
              <a:avLst/>
              <a:gdLst/>
              <a:ahLst/>
              <a:cxnLst/>
              <a:rect l="0" t="0" r="0" b="0"/>
              <a:pathLst>
                <a:path w="242157" h="21058">
                  <a:moveTo>
                    <a:pt x="242156" y="0"/>
                  </a:moveTo>
                  <a:lnTo>
                    <a:pt x="230353" y="67"/>
                  </a:lnTo>
                  <a:lnTo>
                    <a:pt x="218584" y="708"/>
                  </a:lnTo>
                  <a:lnTo>
                    <a:pt x="205694" y="1999"/>
                  </a:lnTo>
                  <a:lnTo>
                    <a:pt x="191846" y="3686"/>
                  </a:lnTo>
                  <a:lnTo>
                    <a:pt x="177517" y="5354"/>
                  </a:lnTo>
                  <a:lnTo>
                    <a:pt x="163048" y="6772"/>
                  </a:lnTo>
                  <a:lnTo>
                    <a:pt x="148599" y="8043"/>
                  </a:lnTo>
                  <a:lnTo>
                    <a:pt x="134222" y="9502"/>
                  </a:lnTo>
                  <a:lnTo>
                    <a:pt x="119928" y="11330"/>
                  </a:lnTo>
                  <a:lnTo>
                    <a:pt x="105703" y="13389"/>
                  </a:lnTo>
                  <a:lnTo>
                    <a:pt x="91533" y="15317"/>
                  </a:lnTo>
                  <a:lnTo>
                    <a:pt x="77412" y="16911"/>
                  </a:lnTo>
                  <a:lnTo>
                    <a:pt x="63550" y="18136"/>
                  </a:lnTo>
                  <a:lnTo>
                    <a:pt x="48798" y="19166"/>
                  </a:lnTo>
                  <a:lnTo>
                    <a:pt x="29622" y="200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940392" y="1297718"/>
              <a:ext cx="217196" cy="260500"/>
            </a:xfrm>
            <a:custGeom>
              <a:avLst/>
              <a:gdLst/>
              <a:ahLst/>
              <a:cxnLst/>
              <a:rect l="0" t="0" r="0" b="0"/>
              <a:pathLst>
                <a:path w="217196" h="260500">
                  <a:moveTo>
                    <a:pt x="166343" y="7815"/>
                  </a:moveTo>
                  <a:lnTo>
                    <a:pt x="157475" y="4948"/>
                  </a:lnTo>
                  <a:lnTo>
                    <a:pt x="148488" y="2806"/>
                  </a:lnTo>
                  <a:lnTo>
                    <a:pt x="138498" y="1208"/>
                  </a:lnTo>
                  <a:lnTo>
                    <a:pt x="127689" y="200"/>
                  </a:lnTo>
                  <a:lnTo>
                    <a:pt x="116527" y="0"/>
                  </a:lnTo>
                  <a:lnTo>
                    <a:pt x="105322" y="656"/>
                  </a:lnTo>
                  <a:lnTo>
                    <a:pt x="94209" y="2067"/>
                  </a:lnTo>
                  <a:lnTo>
                    <a:pt x="83224" y="4079"/>
                  </a:lnTo>
                  <a:lnTo>
                    <a:pt x="72363" y="6547"/>
                  </a:lnTo>
                  <a:lnTo>
                    <a:pt x="61766" y="9507"/>
                  </a:lnTo>
                  <a:lnTo>
                    <a:pt x="51717" y="13171"/>
                  </a:lnTo>
                  <a:lnTo>
                    <a:pt x="42325" y="17599"/>
                  </a:lnTo>
                  <a:lnTo>
                    <a:pt x="33542" y="22708"/>
                  </a:lnTo>
                  <a:lnTo>
                    <a:pt x="25256" y="28362"/>
                  </a:lnTo>
                  <a:lnTo>
                    <a:pt x="17361" y="34430"/>
                  </a:lnTo>
                  <a:lnTo>
                    <a:pt x="10244" y="40963"/>
                  </a:lnTo>
                  <a:lnTo>
                    <a:pt x="4749" y="48179"/>
                  </a:lnTo>
                  <a:lnTo>
                    <a:pt x="1217" y="56132"/>
                  </a:lnTo>
                  <a:lnTo>
                    <a:pt x="0" y="64251"/>
                  </a:lnTo>
                  <a:lnTo>
                    <a:pt x="1685" y="71483"/>
                  </a:lnTo>
                  <a:lnTo>
                    <a:pt x="6306" y="77300"/>
                  </a:lnTo>
                  <a:lnTo>
                    <a:pt x="13460" y="81525"/>
                  </a:lnTo>
                  <a:lnTo>
                    <a:pt x="22604" y="84069"/>
                  </a:lnTo>
                  <a:lnTo>
                    <a:pt x="33229" y="85082"/>
                  </a:lnTo>
                  <a:lnTo>
                    <a:pt x="44918" y="85171"/>
                  </a:lnTo>
                  <a:lnTo>
                    <a:pt x="57352" y="85248"/>
                  </a:lnTo>
                  <a:lnTo>
                    <a:pt x="70303" y="85832"/>
                  </a:lnTo>
                  <a:lnTo>
                    <a:pt x="83608" y="87061"/>
                  </a:lnTo>
                  <a:lnTo>
                    <a:pt x="97153" y="88885"/>
                  </a:lnTo>
                  <a:lnTo>
                    <a:pt x="110856" y="91188"/>
                  </a:lnTo>
                  <a:lnTo>
                    <a:pt x="124500" y="93852"/>
                  </a:lnTo>
                  <a:lnTo>
                    <a:pt x="137741" y="96778"/>
                  </a:lnTo>
                  <a:lnTo>
                    <a:pt x="150421" y="99893"/>
                  </a:lnTo>
                  <a:lnTo>
                    <a:pt x="162394" y="103305"/>
                  </a:lnTo>
                  <a:lnTo>
                    <a:pt x="173444" y="107280"/>
                  </a:lnTo>
                  <a:lnTo>
                    <a:pt x="183538" y="111924"/>
                  </a:lnTo>
                  <a:lnTo>
                    <a:pt x="192640" y="117349"/>
                  </a:lnTo>
                  <a:lnTo>
                    <a:pt x="200616" y="123748"/>
                  </a:lnTo>
                  <a:lnTo>
                    <a:pt x="207488" y="131130"/>
                  </a:lnTo>
                  <a:lnTo>
                    <a:pt x="212934" y="139358"/>
                  </a:lnTo>
                  <a:lnTo>
                    <a:pt x="216239" y="148252"/>
                  </a:lnTo>
                  <a:lnTo>
                    <a:pt x="217195" y="157636"/>
                  </a:lnTo>
                  <a:lnTo>
                    <a:pt x="215886" y="167207"/>
                  </a:lnTo>
                  <a:lnTo>
                    <a:pt x="212425" y="176552"/>
                  </a:lnTo>
                  <a:lnTo>
                    <a:pt x="207098" y="185460"/>
                  </a:lnTo>
                  <a:lnTo>
                    <a:pt x="200286" y="193745"/>
                  </a:lnTo>
                  <a:lnTo>
                    <a:pt x="192360" y="201164"/>
                  </a:lnTo>
                  <a:lnTo>
                    <a:pt x="183628" y="207672"/>
                  </a:lnTo>
                  <a:lnTo>
                    <a:pt x="174328" y="213383"/>
                  </a:lnTo>
                  <a:lnTo>
                    <a:pt x="164632" y="218461"/>
                  </a:lnTo>
                  <a:lnTo>
                    <a:pt x="154667" y="223066"/>
                  </a:lnTo>
                  <a:lnTo>
                    <a:pt x="144518" y="227331"/>
                  </a:lnTo>
                  <a:lnTo>
                    <a:pt x="134244" y="231356"/>
                  </a:lnTo>
                  <a:lnTo>
                    <a:pt x="123881" y="235211"/>
                  </a:lnTo>
                  <a:lnTo>
                    <a:pt x="113294" y="238784"/>
                  </a:lnTo>
                  <a:lnTo>
                    <a:pt x="102194" y="241804"/>
                  </a:lnTo>
                  <a:lnTo>
                    <a:pt x="90472" y="244171"/>
                  </a:lnTo>
                  <a:lnTo>
                    <a:pt x="78395" y="246132"/>
                  </a:lnTo>
                  <a:lnTo>
                    <a:pt x="65116" y="248488"/>
                  </a:lnTo>
                  <a:lnTo>
                    <a:pt x="47234" y="252561"/>
                  </a:lnTo>
                  <a:lnTo>
                    <a:pt x="18945" y="260499"/>
                  </a:lnTo>
                </a:path>
              </a:pathLst>
            </a:custGeom>
            <a:ln w="38100" cap="flat" cmpd="sng" algn="ctr">
              <a:solidFill>
                <a:srgbClr val="0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175660" y="4948328"/>
            <a:ext cx="3429101" cy="694882"/>
            <a:chOff x="175660" y="4948328"/>
            <a:chExt cx="3429101" cy="694882"/>
          </a:xfrm>
        </p:grpSpPr>
        <p:sp>
          <p:nvSpPr>
            <p:cNvPr id="85" name="Freeform 84"/>
            <p:cNvSpPr/>
            <p:nvPr/>
          </p:nvSpPr>
          <p:spPr>
            <a:xfrm>
              <a:off x="175660" y="4948328"/>
              <a:ext cx="260023" cy="454897"/>
            </a:xfrm>
            <a:custGeom>
              <a:avLst/>
              <a:gdLst/>
              <a:ahLst/>
              <a:cxnLst/>
              <a:rect l="0" t="0" r="0" b="0"/>
              <a:pathLst>
                <a:path w="260023" h="454897">
                  <a:moveTo>
                    <a:pt x="17866" y="0"/>
                  </a:moveTo>
                  <a:lnTo>
                    <a:pt x="15000" y="8868"/>
                  </a:lnTo>
                  <a:lnTo>
                    <a:pt x="12858" y="17855"/>
                  </a:lnTo>
                  <a:lnTo>
                    <a:pt x="11255" y="27855"/>
                  </a:lnTo>
                  <a:lnTo>
                    <a:pt x="10074" y="39008"/>
                  </a:lnTo>
                  <a:lnTo>
                    <a:pt x="9226" y="51468"/>
                  </a:lnTo>
                  <a:lnTo>
                    <a:pt x="8628" y="65184"/>
                  </a:lnTo>
                  <a:lnTo>
                    <a:pt x="8214" y="80120"/>
                  </a:lnTo>
                  <a:lnTo>
                    <a:pt x="7930" y="96346"/>
                  </a:lnTo>
                  <a:lnTo>
                    <a:pt x="7736" y="113777"/>
                  </a:lnTo>
                  <a:lnTo>
                    <a:pt x="7605" y="132209"/>
                  </a:lnTo>
                  <a:lnTo>
                    <a:pt x="7517" y="151412"/>
                  </a:lnTo>
                  <a:lnTo>
                    <a:pt x="7458" y="171181"/>
                  </a:lnTo>
                  <a:lnTo>
                    <a:pt x="7418" y="191355"/>
                  </a:lnTo>
                  <a:lnTo>
                    <a:pt x="7392" y="211810"/>
                  </a:lnTo>
                  <a:lnTo>
                    <a:pt x="7374" y="232460"/>
                  </a:lnTo>
                  <a:lnTo>
                    <a:pt x="7362" y="253242"/>
                  </a:lnTo>
                  <a:lnTo>
                    <a:pt x="7354" y="274114"/>
                  </a:lnTo>
                  <a:lnTo>
                    <a:pt x="7344" y="295043"/>
                  </a:lnTo>
                  <a:lnTo>
                    <a:pt x="7168" y="315844"/>
                  </a:lnTo>
                  <a:lnTo>
                    <a:pt x="6517" y="336197"/>
                  </a:lnTo>
                  <a:lnTo>
                    <a:pt x="5267" y="355959"/>
                  </a:lnTo>
                  <a:lnTo>
                    <a:pt x="3613" y="374993"/>
                  </a:lnTo>
                  <a:lnTo>
                    <a:pt x="1964" y="393089"/>
                  </a:lnTo>
                  <a:lnTo>
                    <a:pt x="575" y="410203"/>
                  </a:lnTo>
                  <a:lnTo>
                    <a:pt x="0" y="425645"/>
                  </a:lnTo>
                  <a:lnTo>
                    <a:pt x="1137" y="438054"/>
                  </a:lnTo>
                  <a:lnTo>
                    <a:pt x="4318" y="446947"/>
                  </a:lnTo>
                  <a:lnTo>
                    <a:pt x="9390" y="452460"/>
                  </a:lnTo>
                  <a:lnTo>
                    <a:pt x="16000" y="454896"/>
                  </a:lnTo>
                  <a:lnTo>
                    <a:pt x="23777" y="454760"/>
                  </a:lnTo>
                  <a:lnTo>
                    <a:pt x="32402" y="452622"/>
                  </a:lnTo>
                  <a:lnTo>
                    <a:pt x="41628" y="449004"/>
                  </a:lnTo>
                  <a:lnTo>
                    <a:pt x="51271" y="444330"/>
                  </a:lnTo>
                  <a:lnTo>
                    <a:pt x="61201" y="439079"/>
                  </a:lnTo>
                  <a:lnTo>
                    <a:pt x="71327" y="433789"/>
                  </a:lnTo>
                  <a:lnTo>
                    <a:pt x="81589" y="428758"/>
                  </a:lnTo>
                  <a:lnTo>
                    <a:pt x="92109" y="424228"/>
                  </a:lnTo>
                  <a:lnTo>
                    <a:pt x="103164" y="420483"/>
                  </a:lnTo>
                  <a:lnTo>
                    <a:pt x="114860" y="417589"/>
                  </a:lnTo>
                  <a:lnTo>
                    <a:pt x="126987" y="415289"/>
                  </a:lnTo>
                  <a:lnTo>
                    <a:pt x="139128" y="413121"/>
                  </a:lnTo>
                  <a:lnTo>
                    <a:pt x="151039" y="410810"/>
                  </a:lnTo>
                  <a:lnTo>
                    <a:pt x="162817" y="408424"/>
                  </a:lnTo>
                  <a:lnTo>
                    <a:pt x="174792" y="406274"/>
                  </a:lnTo>
                  <a:lnTo>
                    <a:pt x="187135" y="404531"/>
                  </a:lnTo>
                  <a:lnTo>
                    <a:pt x="199647" y="403205"/>
                  </a:lnTo>
                  <a:lnTo>
                    <a:pt x="213272" y="402098"/>
                  </a:lnTo>
                  <a:lnTo>
                    <a:pt x="231445" y="401112"/>
                  </a:lnTo>
                  <a:lnTo>
                    <a:pt x="260022" y="400083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19910" y="5306297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0" y="14601"/>
                  </a:lnTo>
                  <a:lnTo>
                    <a:pt x="0" y="27872"/>
                  </a:lnTo>
                  <a:lnTo>
                    <a:pt x="5" y="41064"/>
                  </a:lnTo>
                  <a:lnTo>
                    <a:pt x="206" y="54165"/>
                  </a:lnTo>
                  <a:lnTo>
                    <a:pt x="1108" y="68262"/>
                  </a:lnTo>
                  <a:lnTo>
                    <a:pt x="3906" y="86835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09381" y="5201011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46252" y="5270685"/>
              <a:ext cx="305327" cy="183907"/>
            </a:xfrm>
            <a:custGeom>
              <a:avLst/>
              <a:gdLst/>
              <a:ahLst/>
              <a:cxnLst/>
              <a:rect l="0" t="0" r="0" b="0"/>
              <a:pathLst>
                <a:path w="305327" h="183907">
                  <a:moveTo>
                    <a:pt x="0" y="46140"/>
                  </a:moveTo>
                  <a:lnTo>
                    <a:pt x="2934" y="60743"/>
                  </a:lnTo>
                  <a:lnTo>
                    <a:pt x="5716" y="74013"/>
                  </a:lnTo>
                  <a:lnTo>
                    <a:pt x="8611" y="87215"/>
                  </a:lnTo>
                  <a:lnTo>
                    <a:pt x="11478" y="100556"/>
                  </a:lnTo>
                  <a:lnTo>
                    <a:pt x="13995" y="114065"/>
                  </a:lnTo>
                  <a:lnTo>
                    <a:pt x="15981" y="127620"/>
                  </a:lnTo>
                  <a:lnTo>
                    <a:pt x="16592" y="137722"/>
                  </a:lnTo>
                  <a:lnTo>
                    <a:pt x="15515" y="140187"/>
                  </a:lnTo>
                  <a:lnTo>
                    <a:pt x="14164" y="136604"/>
                  </a:lnTo>
                  <a:lnTo>
                    <a:pt x="13236" y="129135"/>
                  </a:lnTo>
                  <a:lnTo>
                    <a:pt x="13085" y="119251"/>
                  </a:lnTo>
                  <a:lnTo>
                    <a:pt x="13780" y="107870"/>
                  </a:lnTo>
                  <a:lnTo>
                    <a:pt x="15224" y="95714"/>
                  </a:lnTo>
                  <a:lnTo>
                    <a:pt x="17261" y="83435"/>
                  </a:lnTo>
                  <a:lnTo>
                    <a:pt x="19751" y="71385"/>
                  </a:lnTo>
                  <a:lnTo>
                    <a:pt x="22897" y="59995"/>
                  </a:lnTo>
                  <a:lnTo>
                    <a:pt x="27219" y="49865"/>
                  </a:lnTo>
                  <a:lnTo>
                    <a:pt x="32902" y="41211"/>
                  </a:lnTo>
                  <a:lnTo>
                    <a:pt x="39668" y="34398"/>
                  </a:lnTo>
                  <a:lnTo>
                    <a:pt x="46973" y="30094"/>
                  </a:lnTo>
                  <a:lnTo>
                    <a:pt x="54442" y="28427"/>
                  </a:lnTo>
                  <a:lnTo>
                    <a:pt x="61895" y="29239"/>
                  </a:lnTo>
                  <a:lnTo>
                    <a:pt x="69272" y="32359"/>
                  </a:lnTo>
                  <a:lnTo>
                    <a:pt x="76559" y="37458"/>
                  </a:lnTo>
                  <a:lnTo>
                    <a:pt x="83604" y="44285"/>
                  </a:lnTo>
                  <a:lnTo>
                    <a:pt x="90116" y="52752"/>
                  </a:lnTo>
                  <a:lnTo>
                    <a:pt x="95979" y="62661"/>
                  </a:lnTo>
                  <a:lnTo>
                    <a:pt x="101240" y="73566"/>
                  </a:lnTo>
                  <a:lnTo>
                    <a:pt x="106008" y="84877"/>
                  </a:lnTo>
                  <a:lnTo>
                    <a:pt x="110402" y="96224"/>
                  </a:lnTo>
                  <a:lnTo>
                    <a:pt x="114524" y="107451"/>
                  </a:lnTo>
                  <a:lnTo>
                    <a:pt x="118453" y="118524"/>
                  </a:lnTo>
                  <a:lnTo>
                    <a:pt x="122253" y="129383"/>
                  </a:lnTo>
                  <a:lnTo>
                    <a:pt x="126165" y="137595"/>
                  </a:lnTo>
                  <a:lnTo>
                    <a:pt x="130202" y="140222"/>
                  </a:lnTo>
                  <a:lnTo>
                    <a:pt x="134138" y="138529"/>
                  </a:lnTo>
                  <a:lnTo>
                    <a:pt x="138317" y="134318"/>
                  </a:lnTo>
                  <a:lnTo>
                    <a:pt x="143161" y="128925"/>
                  </a:lnTo>
                  <a:lnTo>
                    <a:pt x="149028" y="123309"/>
                  </a:lnTo>
                  <a:lnTo>
                    <a:pt x="155985" y="117938"/>
                  </a:lnTo>
                  <a:lnTo>
                    <a:pt x="164062" y="112954"/>
                  </a:lnTo>
                  <a:lnTo>
                    <a:pt x="173371" y="108344"/>
                  </a:lnTo>
                  <a:lnTo>
                    <a:pt x="183842" y="104044"/>
                  </a:lnTo>
                  <a:lnTo>
                    <a:pt x="195124" y="99978"/>
                  </a:lnTo>
                  <a:lnTo>
                    <a:pt x="206687" y="96084"/>
                  </a:lnTo>
                  <a:lnTo>
                    <a:pt x="218197" y="92307"/>
                  </a:lnTo>
                  <a:lnTo>
                    <a:pt x="229364" y="88445"/>
                  </a:lnTo>
                  <a:lnTo>
                    <a:pt x="239863" y="84166"/>
                  </a:lnTo>
                  <a:lnTo>
                    <a:pt x="249581" y="79313"/>
                  </a:lnTo>
                  <a:lnTo>
                    <a:pt x="258258" y="73577"/>
                  </a:lnTo>
                  <a:lnTo>
                    <a:pt x="265416" y="66438"/>
                  </a:lnTo>
                  <a:lnTo>
                    <a:pt x="270926" y="57750"/>
                  </a:lnTo>
                  <a:lnTo>
                    <a:pt x="274643" y="48001"/>
                  </a:lnTo>
                  <a:lnTo>
                    <a:pt x="276249" y="38080"/>
                  </a:lnTo>
                  <a:lnTo>
                    <a:pt x="275763" y="28532"/>
                  </a:lnTo>
                  <a:lnTo>
                    <a:pt x="273167" y="19854"/>
                  </a:lnTo>
                  <a:lnTo>
                    <a:pt x="268234" y="12639"/>
                  </a:lnTo>
                  <a:lnTo>
                    <a:pt x="261070" y="7056"/>
                  </a:lnTo>
                  <a:lnTo>
                    <a:pt x="252194" y="3107"/>
                  </a:lnTo>
                  <a:lnTo>
                    <a:pt x="242335" y="807"/>
                  </a:lnTo>
                  <a:lnTo>
                    <a:pt x="232011" y="0"/>
                  </a:lnTo>
                  <a:lnTo>
                    <a:pt x="221659" y="573"/>
                  </a:lnTo>
                  <a:lnTo>
                    <a:pt x="211715" y="2544"/>
                  </a:lnTo>
                  <a:lnTo>
                    <a:pt x="202365" y="5796"/>
                  </a:lnTo>
                  <a:lnTo>
                    <a:pt x="193596" y="10266"/>
                  </a:lnTo>
                  <a:lnTo>
                    <a:pt x="185312" y="16014"/>
                  </a:lnTo>
                  <a:lnTo>
                    <a:pt x="177411" y="22960"/>
                  </a:lnTo>
                  <a:lnTo>
                    <a:pt x="170118" y="31065"/>
                  </a:lnTo>
                  <a:lnTo>
                    <a:pt x="163972" y="40407"/>
                  </a:lnTo>
                  <a:lnTo>
                    <a:pt x="159179" y="50911"/>
                  </a:lnTo>
                  <a:lnTo>
                    <a:pt x="155962" y="62218"/>
                  </a:lnTo>
                  <a:lnTo>
                    <a:pt x="154701" y="73800"/>
                  </a:lnTo>
                  <a:lnTo>
                    <a:pt x="155412" y="85328"/>
                  </a:lnTo>
                  <a:lnTo>
                    <a:pt x="157821" y="96677"/>
                  </a:lnTo>
                  <a:lnTo>
                    <a:pt x="161565" y="107831"/>
                  </a:lnTo>
                  <a:lnTo>
                    <a:pt x="166299" y="118811"/>
                  </a:lnTo>
                  <a:lnTo>
                    <a:pt x="171746" y="129490"/>
                  </a:lnTo>
                  <a:lnTo>
                    <a:pt x="177692" y="139594"/>
                  </a:lnTo>
                  <a:lnTo>
                    <a:pt x="183988" y="149019"/>
                  </a:lnTo>
                  <a:lnTo>
                    <a:pt x="190689" y="157654"/>
                  </a:lnTo>
                  <a:lnTo>
                    <a:pt x="198026" y="165310"/>
                  </a:lnTo>
                  <a:lnTo>
                    <a:pt x="206077" y="171968"/>
                  </a:lnTo>
                  <a:lnTo>
                    <a:pt x="214773" y="177439"/>
                  </a:lnTo>
                  <a:lnTo>
                    <a:pt x="223989" y="181292"/>
                  </a:lnTo>
                  <a:lnTo>
                    <a:pt x="233598" y="183434"/>
                  </a:lnTo>
                  <a:lnTo>
                    <a:pt x="243491" y="183906"/>
                  </a:lnTo>
                  <a:lnTo>
                    <a:pt x="253585" y="182712"/>
                  </a:lnTo>
                  <a:lnTo>
                    <a:pt x="263805" y="180029"/>
                  </a:lnTo>
                  <a:lnTo>
                    <a:pt x="273651" y="176449"/>
                  </a:lnTo>
                  <a:lnTo>
                    <a:pt x="283170" y="172530"/>
                  </a:lnTo>
                  <a:lnTo>
                    <a:pt x="293195" y="167932"/>
                  </a:lnTo>
                  <a:lnTo>
                    <a:pt x="305326" y="161954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189126" y="5253654"/>
              <a:ext cx="145579" cy="152461"/>
            </a:xfrm>
            <a:custGeom>
              <a:avLst/>
              <a:gdLst/>
              <a:ahLst/>
              <a:cxnLst/>
              <a:rect l="0" t="0" r="0" b="0"/>
              <a:pathLst>
                <a:path w="145579" h="152461">
                  <a:moveTo>
                    <a:pt x="109893" y="0"/>
                  </a:moveTo>
                  <a:lnTo>
                    <a:pt x="98225" y="67"/>
                  </a:lnTo>
                  <a:lnTo>
                    <a:pt x="87736" y="707"/>
                  </a:lnTo>
                  <a:lnTo>
                    <a:pt x="77439" y="2008"/>
                  </a:lnTo>
                  <a:lnTo>
                    <a:pt x="67310" y="4041"/>
                  </a:lnTo>
                  <a:lnTo>
                    <a:pt x="57615" y="7005"/>
                  </a:lnTo>
                  <a:lnTo>
                    <a:pt x="48479" y="10925"/>
                  </a:lnTo>
                  <a:lnTo>
                    <a:pt x="39876" y="15674"/>
                  </a:lnTo>
                  <a:lnTo>
                    <a:pt x="31714" y="21078"/>
                  </a:lnTo>
                  <a:lnTo>
                    <a:pt x="23900" y="26979"/>
                  </a:lnTo>
                  <a:lnTo>
                    <a:pt x="16669" y="33566"/>
                  </a:lnTo>
                  <a:lnTo>
                    <a:pt x="10564" y="41352"/>
                  </a:lnTo>
                  <a:lnTo>
                    <a:pt x="5796" y="50513"/>
                  </a:lnTo>
                  <a:lnTo>
                    <a:pt x="2425" y="60768"/>
                  </a:lnTo>
                  <a:lnTo>
                    <a:pt x="529" y="71569"/>
                  </a:lnTo>
                  <a:lnTo>
                    <a:pt x="0" y="82532"/>
                  </a:lnTo>
                  <a:lnTo>
                    <a:pt x="762" y="93316"/>
                  </a:lnTo>
                  <a:lnTo>
                    <a:pt x="2861" y="103550"/>
                  </a:lnTo>
                  <a:lnTo>
                    <a:pt x="6201" y="113091"/>
                  </a:lnTo>
                  <a:lnTo>
                    <a:pt x="10729" y="121817"/>
                  </a:lnTo>
                  <a:lnTo>
                    <a:pt x="16517" y="129541"/>
                  </a:lnTo>
                  <a:lnTo>
                    <a:pt x="23489" y="136252"/>
                  </a:lnTo>
                  <a:lnTo>
                    <a:pt x="31611" y="141931"/>
                  </a:lnTo>
                  <a:lnTo>
                    <a:pt x="40966" y="146455"/>
                  </a:lnTo>
                  <a:lnTo>
                    <a:pt x="51477" y="149862"/>
                  </a:lnTo>
                  <a:lnTo>
                    <a:pt x="62789" y="151999"/>
                  </a:lnTo>
                  <a:lnTo>
                    <a:pt x="74374" y="152460"/>
                  </a:lnTo>
                  <a:lnTo>
                    <a:pt x="85900" y="151171"/>
                  </a:lnTo>
                  <a:lnTo>
                    <a:pt x="97078" y="148187"/>
                  </a:lnTo>
                  <a:lnTo>
                    <a:pt x="107585" y="143519"/>
                  </a:lnTo>
                  <a:lnTo>
                    <a:pt x="117307" y="137337"/>
                  </a:lnTo>
                  <a:lnTo>
                    <a:pt x="125988" y="129763"/>
                  </a:lnTo>
                  <a:lnTo>
                    <a:pt x="133148" y="120786"/>
                  </a:lnTo>
                  <a:lnTo>
                    <a:pt x="138664" y="110526"/>
                  </a:lnTo>
                  <a:lnTo>
                    <a:pt x="142556" y="99215"/>
                  </a:lnTo>
                  <a:lnTo>
                    <a:pt x="144810" y="87098"/>
                  </a:lnTo>
                  <a:lnTo>
                    <a:pt x="145578" y="74402"/>
                  </a:lnTo>
                  <a:lnTo>
                    <a:pt x="144808" y="61623"/>
                  </a:lnTo>
                  <a:lnTo>
                    <a:pt x="142172" y="49504"/>
                  </a:lnTo>
                  <a:lnTo>
                    <a:pt x="137668" y="38407"/>
                  </a:lnTo>
                  <a:lnTo>
                    <a:pt x="131827" y="28820"/>
                  </a:lnTo>
                  <a:lnTo>
                    <a:pt x="124861" y="20697"/>
                  </a:lnTo>
                  <a:lnTo>
                    <a:pt x="115041" y="14448"/>
                  </a:lnTo>
                  <a:lnTo>
                    <a:pt x="99364" y="10528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380378" y="5005660"/>
              <a:ext cx="118683" cy="384866"/>
            </a:xfrm>
            <a:custGeom>
              <a:avLst/>
              <a:gdLst/>
              <a:ahLst/>
              <a:cxnLst/>
              <a:rect l="0" t="0" r="0" b="0"/>
              <a:pathLst>
                <a:path w="118683" h="384866">
                  <a:moveTo>
                    <a:pt x="55511" y="384865"/>
                  </a:moveTo>
                  <a:lnTo>
                    <a:pt x="55444" y="373196"/>
                  </a:lnTo>
                  <a:lnTo>
                    <a:pt x="54804" y="362708"/>
                  </a:lnTo>
                  <a:lnTo>
                    <a:pt x="53512" y="352401"/>
                  </a:lnTo>
                  <a:lnTo>
                    <a:pt x="51825" y="341927"/>
                  </a:lnTo>
                  <a:lnTo>
                    <a:pt x="50157" y="330935"/>
                  </a:lnTo>
                  <a:lnTo>
                    <a:pt x="48739" y="319292"/>
                  </a:lnTo>
                  <a:lnTo>
                    <a:pt x="47468" y="307038"/>
                  </a:lnTo>
                  <a:lnTo>
                    <a:pt x="46009" y="294284"/>
                  </a:lnTo>
                  <a:lnTo>
                    <a:pt x="44177" y="281148"/>
                  </a:lnTo>
                  <a:lnTo>
                    <a:pt x="41945" y="267735"/>
                  </a:lnTo>
                  <a:lnTo>
                    <a:pt x="39369" y="254125"/>
                  </a:lnTo>
                  <a:lnTo>
                    <a:pt x="36522" y="240377"/>
                  </a:lnTo>
                  <a:lnTo>
                    <a:pt x="33474" y="226536"/>
                  </a:lnTo>
                  <a:lnTo>
                    <a:pt x="30282" y="212630"/>
                  </a:lnTo>
                  <a:lnTo>
                    <a:pt x="26989" y="198681"/>
                  </a:lnTo>
                  <a:lnTo>
                    <a:pt x="23625" y="184703"/>
                  </a:lnTo>
                  <a:lnTo>
                    <a:pt x="20215" y="170705"/>
                  </a:lnTo>
                  <a:lnTo>
                    <a:pt x="16772" y="156693"/>
                  </a:lnTo>
                  <a:lnTo>
                    <a:pt x="13307" y="142673"/>
                  </a:lnTo>
                  <a:lnTo>
                    <a:pt x="9828" y="128647"/>
                  </a:lnTo>
                  <a:lnTo>
                    <a:pt x="6347" y="114622"/>
                  </a:lnTo>
                  <a:lnTo>
                    <a:pt x="3197" y="100762"/>
                  </a:lnTo>
                  <a:lnTo>
                    <a:pt x="993" y="87376"/>
                  </a:lnTo>
                  <a:lnTo>
                    <a:pt x="0" y="74598"/>
                  </a:lnTo>
                  <a:lnTo>
                    <a:pt x="319" y="62560"/>
                  </a:lnTo>
                  <a:lnTo>
                    <a:pt x="2053" y="51467"/>
                  </a:lnTo>
                  <a:lnTo>
                    <a:pt x="5115" y="41344"/>
                  </a:lnTo>
                  <a:lnTo>
                    <a:pt x="9442" y="32223"/>
                  </a:lnTo>
                  <a:lnTo>
                    <a:pt x="15087" y="24235"/>
                  </a:lnTo>
                  <a:lnTo>
                    <a:pt x="21960" y="17345"/>
                  </a:lnTo>
                  <a:lnTo>
                    <a:pt x="30014" y="11547"/>
                  </a:lnTo>
                  <a:lnTo>
                    <a:pt x="39322" y="6943"/>
                  </a:lnTo>
                  <a:lnTo>
                    <a:pt x="49797" y="3478"/>
                  </a:lnTo>
                  <a:lnTo>
                    <a:pt x="61017" y="1156"/>
                  </a:lnTo>
                  <a:lnTo>
                    <a:pt x="73617" y="0"/>
                  </a:lnTo>
                  <a:lnTo>
                    <a:pt x="90939" y="1022"/>
                  </a:lnTo>
                  <a:lnTo>
                    <a:pt x="118682" y="5839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320076" y="5201011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80644" y="2934"/>
                  </a:lnTo>
                  <a:lnTo>
                    <a:pt x="171657" y="5716"/>
                  </a:lnTo>
                  <a:lnTo>
                    <a:pt x="161658" y="8612"/>
                  </a:lnTo>
                  <a:lnTo>
                    <a:pt x="150504" y="11479"/>
                  </a:lnTo>
                  <a:lnTo>
                    <a:pt x="138044" y="13996"/>
                  </a:lnTo>
                  <a:lnTo>
                    <a:pt x="124337" y="16006"/>
                  </a:lnTo>
                  <a:lnTo>
                    <a:pt x="109747" y="17519"/>
                  </a:lnTo>
                  <a:lnTo>
                    <a:pt x="94818" y="18613"/>
                  </a:lnTo>
                  <a:lnTo>
                    <a:pt x="79902" y="19386"/>
                  </a:lnTo>
                  <a:lnTo>
                    <a:pt x="65358" y="19924"/>
                  </a:lnTo>
                  <a:lnTo>
                    <a:pt x="50002" y="20351"/>
                  </a:lnTo>
                  <a:lnTo>
                    <a:pt x="30254" y="207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741181" y="5022027"/>
              <a:ext cx="264741" cy="355803"/>
            </a:xfrm>
            <a:custGeom>
              <a:avLst/>
              <a:gdLst/>
              <a:ahLst/>
              <a:cxnLst/>
              <a:rect l="0" t="0" r="0" b="0"/>
              <a:pathLst>
                <a:path w="264741" h="355803">
                  <a:moveTo>
                    <a:pt x="168491" y="0"/>
                  </a:moveTo>
                  <a:lnTo>
                    <a:pt x="159622" y="2934"/>
                  </a:lnTo>
                  <a:lnTo>
                    <a:pt x="150635" y="5716"/>
                  </a:lnTo>
                  <a:lnTo>
                    <a:pt x="140645" y="8616"/>
                  </a:lnTo>
                  <a:lnTo>
                    <a:pt x="129837" y="11656"/>
                  </a:lnTo>
                  <a:lnTo>
                    <a:pt x="118674" y="14821"/>
                  </a:lnTo>
                  <a:lnTo>
                    <a:pt x="107468" y="18090"/>
                  </a:lnTo>
                  <a:lnTo>
                    <a:pt x="96356" y="21600"/>
                  </a:lnTo>
                  <a:lnTo>
                    <a:pt x="85372" y="25640"/>
                  </a:lnTo>
                  <a:lnTo>
                    <a:pt x="74511" y="30322"/>
                  </a:lnTo>
                  <a:lnTo>
                    <a:pt x="63914" y="35603"/>
                  </a:lnTo>
                  <a:lnTo>
                    <a:pt x="53864" y="41371"/>
                  </a:lnTo>
                  <a:lnTo>
                    <a:pt x="44477" y="47517"/>
                  </a:lnTo>
                  <a:lnTo>
                    <a:pt x="35867" y="54101"/>
                  </a:lnTo>
                  <a:lnTo>
                    <a:pt x="28229" y="61352"/>
                  </a:lnTo>
                  <a:lnTo>
                    <a:pt x="21574" y="69341"/>
                  </a:lnTo>
                  <a:lnTo>
                    <a:pt x="15764" y="77994"/>
                  </a:lnTo>
                  <a:lnTo>
                    <a:pt x="10620" y="87181"/>
                  </a:lnTo>
                  <a:lnTo>
                    <a:pt x="5985" y="96765"/>
                  </a:lnTo>
                  <a:lnTo>
                    <a:pt x="2209" y="106471"/>
                  </a:lnTo>
                  <a:lnTo>
                    <a:pt x="109" y="115908"/>
                  </a:lnTo>
                  <a:lnTo>
                    <a:pt x="0" y="124877"/>
                  </a:lnTo>
                  <a:lnTo>
                    <a:pt x="1895" y="133204"/>
                  </a:lnTo>
                  <a:lnTo>
                    <a:pt x="5759" y="140650"/>
                  </a:lnTo>
                  <a:lnTo>
                    <a:pt x="11360" y="147168"/>
                  </a:lnTo>
                  <a:lnTo>
                    <a:pt x="18357" y="152546"/>
                  </a:lnTo>
                  <a:lnTo>
                    <a:pt x="26408" y="156335"/>
                  </a:lnTo>
                  <a:lnTo>
                    <a:pt x="35233" y="158444"/>
                  </a:lnTo>
                  <a:lnTo>
                    <a:pt x="44935" y="159235"/>
                  </a:lnTo>
                  <a:lnTo>
                    <a:pt x="55964" y="159317"/>
                  </a:lnTo>
                  <a:lnTo>
                    <a:pt x="68456" y="159124"/>
                  </a:lnTo>
                  <a:lnTo>
                    <a:pt x="82101" y="159032"/>
                  </a:lnTo>
                  <a:lnTo>
                    <a:pt x="96331" y="159438"/>
                  </a:lnTo>
                  <a:lnTo>
                    <a:pt x="110755" y="160495"/>
                  </a:lnTo>
                  <a:lnTo>
                    <a:pt x="125186" y="162174"/>
                  </a:lnTo>
                  <a:lnTo>
                    <a:pt x="139554" y="164364"/>
                  </a:lnTo>
                  <a:lnTo>
                    <a:pt x="153836" y="166950"/>
                  </a:lnTo>
                  <a:lnTo>
                    <a:pt x="167714" y="169990"/>
                  </a:lnTo>
                  <a:lnTo>
                    <a:pt x="180588" y="173707"/>
                  </a:lnTo>
                  <a:lnTo>
                    <a:pt x="192208" y="178174"/>
                  </a:lnTo>
                  <a:lnTo>
                    <a:pt x="202486" y="183480"/>
                  </a:lnTo>
                  <a:lnTo>
                    <a:pt x="211325" y="189798"/>
                  </a:lnTo>
                  <a:lnTo>
                    <a:pt x="218832" y="197121"/>
                  </a:lnTo>
                  <a:lnTo>
                    <a:pt x="225401" y="205139"/>
                  </a:lnTo>
                  <a:lnTo>
                    <a:pt x="231595" y="213360"/>
                  </a:lnTo>
                  <a:lnTo>
                    <a:pt x="237766" y="221484"/>
                  </a:lnTo>
                  <a:lnTo>
                    <a:pt x="243898" y="229564"/>
                  </a:lnTo>
                  <a:lnTo>
                    <a:pt x="249716" y="237901"/>
                  </a:lnTo>
                  <a:lnTo>
                    <a:pt x="255065" y="246664"/>
                  </a:lnTo>
                  <a:lnTo>
                    <a:pt x="259623" y="256024"/>
                  </a:lnTo>
                  <a:lnTo>
                    <a:pt x="262846" y="266226"/>
                  </a:lnTo>
                  <a:lnTo>
                    <a:pt x="264558" y="277309"/>
                  </a:lnTo>
                  <a:lnTo>
                    <a:pt x="264740" y="288837"/>
                  </a:lnTo>
                  <a:lnTo>
                    <a:pt x="263348" y="300036"/>
                  </a:lnTo>
                  <a:lnTo>
                    <a:pt x="260519" y="310484"/>
                  </a:lnTo>
                  <a:lnTo>
                    <a:pt x="256351" y="319955"/>
                  </a:lnTo>
                  <a:lnTo>
                    <a:pt x="250812" y="328244"/>
                  </a:lnTo>
                  <a:lnTo>
                    <a:pt x="244006" y="335368"/>
                  </a:lnTo>
                  <a:lnTo>
                    <a:pt x="235827" y="341339"/>
                  </a:lnTo>
                  <a:lnTo>
                    <a:pt x="225903" y="346066"/>
                  </a:lnTo>
                  <a:lnTo>
                    <a:pt x="214192" y="349622"/>
                  </a:lnTo>
                  <a:lnTo>
                    <a:pt x="201089" y="352199"/>
                  </a:lnTo>
                  <a:lnTo>
                    <a:pt x="187232" y="354021"/>
                  </a:lnTo>
                  <a:lnTo>
                    <a:pt x="173066" y="355278"/>
                  </a:lnTo>
                  <a:lnTo>
                    <a:pt x="158980" y="355802"/>
                  </a:lnTo>
                  <a:lnTo>
                    <a:pt x="145376" y="355097"/>
                  </a:lnTo>
                  <a:lnTo>
                    <a:pt x="132415" y="353001"/>
                  </a:lnTo>
                  <a:lnTo>
                    <a:pt x="119942" y="349949"/>
                  </a:lnTo>
                  <a:lnTo>
                    <a:pt x="106052" y="346507"/>
                  </a:lnTo>
                  <a:lnTo>
                    <a:pt x="86174" y="342371"/>
                  </a:lnTo>
                  <a:lnTo>
                    <a:pt x="52677" y="336912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014957" y="5243126"/>
              <a:ext cx="84229" cy="94757"/>
            </a:xfrm>
            <a:custGeom>
              <a:avLst/>
              <a:gdLst/>
              <a:ahLst/>
              <a:cxnLst/>
              <a:rect l="0" t="0" r="0" b="0"/>
              <a:pathLst>
                <a:path w="84229" h="94757">
                  <a:moveTo>
                    <a:pt x="0" y="0"/>
                  </a:moveTo>
                  <a:lnTo>
                    <a:pt x="5867" y="8734"/>
                  </a:lnTo>
                  <a:lnTo>
                    <a:pt x="11432" y="16441"/>
                  </a:lnTo>
                  <a:lnTo>
                    <a:pt x="17231" y="23847"/>
                  </a:lnTo>
                  <a:lnTo>
                    <a:pt x="23311" y="31281"/>
                  </a:lnTo>
                  <a:lnTo>
                    <a:pt x="29642" y="39108"/>
                  </a:lnTo>
                  <a:lnTo>
                    <a:pt x="36169" y="47478"/>
                  </a:lnTo>
                  <a:lnTo>
                    <a:pt x="42927" y="56110"/>
                  </a:lnTo>
                  <a:lnTo>
                    <a:pt x="50906" y="65344"/>
                  </a:lnTo>
                  <a:lnTo>
                    <a:pt x="63041" y="77110"/>
                  </a:lnTo>
                  <a:lnTo>
                    <a:pt x="84228" y="94756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004428" y="5232597"/>
              <a:ext cx="147400" cy="336913"/>
            </a:xfrm>
            <a:custGeom>
              <a:avLst/>
              <a:gdLst/>
              <a:ahLst/>
              <a:cxnLst/>
              <a:rect l="0" t="0" r="0" b="0"/>
              <a:pathLst>
                <a:path w="147400" h="336913">
                  <a:moveTo>
                    <a:pt x="147399" y="0"/>
                  </a:moveTo>
                  <a:lnTo>
                    <a:pt x="141532" y="8869"/>
                  </a:lnTo>
                  <a:lnTo>
                    <a:pt x="135967" y="17855"/>
                  </a:lnTo>
                  <a:lnTo>
                    <a:pt x="130168" y="27850"/>
                  </a:lnTo>
                  <a:lnTo>
                    <a:pt x="124087" y="38831"/>
                  </a:lnTo>
                  <a:lnTo>
                    <a:pt x="117757" y="50643"/>
                  </a:lnTo>
                  <a:lnTo>
                    <a:pt x="111229" y="63101"/>
                  </a:lnTo>
                  <a:lnTo>
                    <a:pt x="104554" y="76039"/>
                  </a:lnTo>
                  <a:lnTo>
                    <a:pt x="97771" y="89320"/>
                  </a:lnTo>
                  <a:lnTo>
                    <a:pt x="90913" y="102833"/>
                  </a:lnTo>
                  <a:lnTo>
                    <a:pt x="84004" y="116175"/>
                  </a:lnTo>
                  <a:lnTo>
                    <a:pt x="77058" y="128681"/>
                  </a:lnTo>
                  <a:lnTo>
                    <a:pt x="70094" y="140058"/>
                  </a:lnTo>
                  <a:lnTo>
                    <a:pt x="63281" y="150511"/>
                  </a:lnTo>
                  <a:lnTo>
                    <a:pt x="56933" y="160533"/>
                  </a:lnTo>
                  <a:lnTo>
                    <a:pt x="51182" y="170469"/>
                  </a:lnTo>
                  <a:lnTo>
                    <a:pt x="45998" y="180636"/>
                  </a:lnTo>
                  <a:lnTo>
                    <a:pt x="41283" y="191389"/>
                  </a:lnTo>
                  <a:lnTo>
                    <a:pt x="36924" y="202859"/>
                  </a:lnTo>
                  <a:lnTo>
                    <a:pt x="32826" y="215157"/>
                  </a:lnTo>
                  <a:lnTo>
                    <a:pt x="28914" y="228470"/>
                  </a:lnTo>
                  <a:lnTo>
                    <a:pt x="25130" y="242788"/>
                  </a:lnTo>
                  <a:lnTo>
                    <a:pt x="21436" y="257639"/>
                  </a:lnTo>
                  <a:lnTo>
                    <a:pt x="17801" y="272220"/>
                  </a:lnTo>
                  <a:lnTo>
                    <a:pt x="14212" y="286083"/>
                  </a:lnTo>
                  <a:lnTo>
                    <a:pt x="10807" y="298702"/>
                  </a:lnTo>
                  <a:lnTo>
                    <a:pt x="7538" y="310539"/>
                  </a:lnTo>
                  <a:lnTo>
                    <a:pt x="4118" y="322626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163761" y="5250108"/>
              <a:ext cx="188109" cy="129889"/>
            </a:xfrm>
            <a:custGeom>
              <a:avLst/>
              <a:gdLst/>
              <a:ahLst/>
              <a:cxnLst/>
              <a:rect l="0" t="0" r="0" b="0"/>
              <a:pathLst>
                <a:path w="188109" h="129889">
                  <a:moveTo>
                    <a:pt x="19652" y="35131"/>
                  </a:moveTo>
                  <a:lnTo>
                    <a:pt x="16785" y="43999"/>
                  </a:lnTo>
                  <a:lnTo>
                    <a:pt x="14643" y="52986"/>
                  </a:lnTo>
                  <a:lnTo>
                    <a:pt x="13035" y="62982"/>
                  </a:lnTo>
                  <a:lnTo>
                    <a:pt x="11682" y="73963"/>
                  </a:lnTo>
                  <a:lnTo>
                    <a:pt x="10185" y="85774"/>
                  </a:lnTo>
                  <a:lnTo>
                    <a:pt x="8331" y="98144"/>
                  </a:lnTo>
                  <a:lnTo>
                    <a:pt x="5986" y="107788"/>
                  </a:lnTo>
                  <a:lnTo>
                    <a:pt x="3531" y="110539"/>
                  </a:lnTo>
                  <a:lnTo>
                    <a:pt x="1714" y="107333"/>
                  </a:lnTo>
                  <a:lnTo>
                    <a:pt x="551" y="100138"/>
                  </a:lnTo>
                  <a:lnTo>
                    <a:pt x="0" y="90597"/>
                  </a:lnTo>
                  <a:lnTo>
                    <a:pt x="200" y="79963"/>
                  </a:lnTo>
                  <a:lnTo>
                    <a:pt x="1179" y="68956"/>
                  </a:lnTo>
                  <a:lnTo>
                    <a:pt x="3001" y="58066"/>
                  </a:lnTo>
                  <a:lnTo>
                    <a:pt x="5833" y="47723"/>
                  </a:lnTo>
                  <a:lnTo>
                    <a:pt x="9673" y="38105"/>
                  </a:lnTo>
                  <a:lnTo>
                    <a:pt x="14543" y="29827"/>
                  </a:lnTo>
                  <a:lnTo>
                    <a:pt x="20561" y="23997"/>
                  </a:lnTo>
                  <a:lnTo>
                    <a:pt x="27675" y="21009"/>
                  </a:lnTo>
                  <a:lnTo>
                    <a:pt x="35383" y="20781"/>
                  </a:lnTo>
                  <a:lnTo>
                    <a:pt x="42863" y="23129"/>
                  </a:lnTo>
                  <a:lnTo>
                    <a:pt x="49666" y="27669"/>
                  </a:lnTo>
                  <a:lnTo>
                    <a:pt x="55705" y="33933"/>
                  </a:lnTo>
                  <a:lnTo>
                    <a:pt x="61070" y="41484"/>
                  </a:lnTo>
                  <a:lnTo>
                    <a:pt x="65914" y="49915"/>
                  </a:lnTo>
                  <a:lnTo>
                    <a:pt x="70871" y="57333"/>
                  </a:lnTo>
                  <a:lnTo>
                    <a:pt x="76162" y="60798"/>
                  </a:lnTo>
                  <a:lnTo>
                    <a:pt x="80993" y="59631"/>
                  </a:lnTo>
                  <a:lnTo>
                    <a:pt x="85297" y="54625"/>
                  </a:lnTo>
                  <a:lnTo>
                    <a:pt x="89264" y="46805"/>
                  </a:lnTo>
                  <a:lnTo>
                    <a:pt x="93368" y="37337"/>
                  </a:lnTo>
                  <a:lnTo>
                    <a:pt x="98313" y="27451"/>
                  </a:lnTo>
                  <a:lnTo>
                    <a:pt x="104404" y="17860"/>
                  </a:lnTo>
                  <a:lnTo>
                    <a:pt x="111438" y="9455"/>
                  </a:lnTo>
                  <a:lnTo>
                    <a:pt x="118920" y="3469"/>
                  </a:lnTo>
                  <a:lnTo>
                    <a:pt x="126505" y="340"/>
                  </a:lnTo>
                  <a:lnTo>
                    <a:pt x="134036" y="0"/>
                  </a:lnTo>
                  <a:lnTo>
                    <a:pt x="141464" y="2264"/>
                  </a:lnTo>
                  <a:lnTo>
                    <a:pt x="148781" y="6749"/>
                  </a:lnTo>
                  <a:lnTo>
                    <a:pt x="155676" y="13145"/>
                  </a:lnTo>
                  <a:lnTo>
                    <a:pt x="161554" y="21314"/>
                  </a:lnTo>
                  <a:lnTo>
                    <a:pt x="166179" y="31019"/>
                  </a:lnTo>
                  <a:lnTo>
                    <a:pt x="169793" y="41786"/>
                  </a:lnTo>
                  <a:lnTo>
                    <a:pt x="172918" y="53003"/>
                  </a:lnTo>
                  <a:lnTo>
                    <a:pt x="175908" y="64281"/>
                  </a:lnTo>
                  <a:lnTo>
                    <a:pt x="178777" y="75390"/>
                  </a:lnTo>
                  <a:lnTo>
                    <a:pt x="181561" y="87455"/>
                  </a:lnTo>
                  <a:lnTo>
                    <a:pt x="184513" y="103766"/>
                  </a:lnTo>
                  <a:lnTo>
                    <a:pt x="188108" y="129888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393982" y="5215785"/>
              <a:ext cx="357970" cy="193641"/>
            </a:xfrm>
            <a:custGeom>
              <a:avLst/>
              <a:gdLst/>
              <a:ahLst/>
              <a:cxnLst/>
              <a:rect l="0" t="0" r="0" b="0"/>
              <a:pathLst>
                <a:path w="357970" h="193641">
                  <a:moveTo>
                    <a:pt x="0" y="37869"/>
                  </a:moveTo>
                  <a:lnTo>
                    <a:pt x="67" y="49671"/>
                  </a:lnTo>
                  <a:lnTo>
                    <a:pt x="708" y="61440"/>
                  </a:lnTo>
                  <a:lnTo>
                    <a:pt x="2000" y="74330"/>
                  </a:lnTo>
                  <a:lnTo>
                    <a:pt x="3686" y="88178"/>
                  </a:lnTo>
                  <a:lnTo>
                    <a:pt x="5355" y="102507"/>
                  </a:lnTo>
                  <a:lnTo>
                    <a:pt x="6771" y="116880"/>
                  </a:lnTo>
                  <a:lnTo>
                    <a:pt x="7965" y="127733"/>
                  </a:lnTo>
                  <a:lnTo>
                    <a:pt x="8956" y="130852"/>
                  </a:lnTo>
                  <a:lnTo>
                    <a:pt x="9616" y="127703"/>
                  </a:lnTo>
                  <a:lnTo>
                    <a:pt x="10175" y="120322"/>
                  </a:lnTo>
                  <a:lnTo>
                    <a:pt x="11044" y="109940"/>
                  </a:lnTo>
                  <a:lnTo>
                    <a:pt x="12423" y="97396"/>
                  </a:lnTo>
                  <a:lnTo>
                    <a:pt x="14321" y="83638"/>
                  </a:lnTo>
                  <a:lnTo>
                    <a:pt x="16661" y="69741"/>
                  </a:lnTo>
                  <a:lnTo>
                    <a:pt x="19352" y="56320"/>
                  </a:lnTo>
                  <a:lnTo>
                    <a:pt x="22632" y="44366"/>
                  </a:lnTo>
                  <a:lnTo>
                    <a:pt x="27042" y="35379"/>
                  </a:lnTo>
                  <a:lnTo>
                    <a:pt x="32780" y="29902"/>
                  </a:lnTo>
                  <a:lnTo>
                    <a:pt x="39413" y="27818"/>
                  </a:lnTo>
                  <a:lnTo>
                    <a:pt x="46096" y="28830"/>
                  </a:lnTo>
                  <a:lnTo>
                    <a:pt x="52328" y="32434"/>
                  </a:lnTo>
                  <a:lnTo>
                    <a:pt x="57968" y="38221"/>
                  </a:lnTo>
                  <a:lnTo>
                    <a:pt x="63056" y="45974"/>
                  </a:lnTo>
                  <a:lnTo>
                    <a:pt x="67704" y="55330"/>
                  </a:lnTo>
                  <a:lnTo>
                    <a:pt x="72246" y="63454"/>
                  </a:lnTo>
                  <a:lnTo>
                    <a:pt x="76594" y="66560"/>
                  </a:lnTo>
                  <a:lnTo>
                    <a:pt x="80196" y="64871"/>
                  </a:lnTo>
                  <a:lnTo>
                    <a:pt x="83307" y="59875"/>
                  </a:lnTo>
                  <a:lnTo>
                    <a:pt x="86265" y="52801"/>
                  </a:lnTo>
                  <a:lnTo>
                    <a:pt x="89253" y="44446"/>
                  </a:lnTo>
                  <a:lnTo>
                    <a:pt x="92349" y="35319"/>
                  </a:lnTo>
                  <a:lnTo>
                    <a:pt x="96053" y="26370"/>
                  </a:lnTo>
                  <a:lnTo>
                    <a:pt x="101272" y="19011"/>
                  </a:lnTo>
                  <a:lnTo>
                    <a:pt x="108365" y="13881"/>
                  </a:lnTo>
                  <a:lnTo>
                    <a:pt x="116890" y="11247"/>
                  </a:lnTo>
                  <a:lnTo>
                    <a:pt x="125912" y="11363"/>
                  </a:lnTo>
                  <a:lnTo>
                    <a:pt x="134825" y="14072"/>
                  </a:lnTo>
                  <a:lnTo>
                    <a:pt x="143229" y="18939"/>
                  </a:lnTo>
                  <a:lnTo>
                    <a:pt x="150786" y="25469"/>
                  </a:lnTo>
                  <a:lnTo>
                    <a:pt x="157416" y="33225"/>
                  </a:lnTo>
                  <a:lnTo>
                    <a:pt x="163221" y="42019"/>
                  </a:lnTo>
                  <a:lnTo>
                    <a:pt x="168370" y="51898"/>
                  </a:lnTo>
                  <a:lnTo>
                    <a:pt x="173021" y="62806"/>
                  </a:lnTo>
                  <a:lnTo>
                    <a:pt x="177149" y="74740"/>
                  </a:lnTo>
                  <a:lnTo>
                    <a:pt x="180550" y="87816"/>
                  </a:lnTo>
                  <a:lnTo>
                    <a:pt x="183178" y="101950"/>
                  </a:lnTo>
                  <a:lnTo>
                    <a:pt x="185309" y="115630"/>
                  </a:lnTo>
                  <a:lnTo>
                    <a:pt x="188339" y="125120"/>
                  </a:lnTo>
                  <a:lnTo>
                    <a:pt x="193081" y="128349"/>
                  </a:lnTo>
                  <a:lnTo>
                    <a:pt x="198430" y="126743"/>
                  </a:lnTo>
                  <a:lnTo>
                    <a:pt x="204226" y="122289"/>
                  </a:lnTo>
                  <a:lnTo>
                    <a:pt x="210773" y="116752"/>
                  </a:lnTo>
                  <a:lnTo>
                    <a:pt x="218193" y="111128"/>
                  </a:lnTo>
                  <a:lnTo>
                    <a:pt x="226414" y="105816"/>
                  </a:lnTo>
                  <a:lnTo>
                    <a:pt x="235287" y="100908"/>
                  </a:lnTo>
                  <a:lnTo>
                    <a:pt x="244653" y="96368"/>
                  </a:lnTo>
                  <a:lnTo>
                    <a:pt x="254377" y="92123"/>
                  </a:lnTo>
                  <a:lnTo>
                    <a:pt x="264355" y="88100"/>
                  </a:lnTo>
                  <a:lnTo>
                    <a:pt x="274505" y="84231"/>
                  </a:lnTo>
                  <a:lnTo>
                    <a:pt x="284608" y="80307"/>
                  </a:lnTo>
                  <a:lnTo>
                    <a:pt x="294318" y="75985"/>
                  </a:lnTo>
                  <a:lnTo>
                    <a:pt x="303474" y="71107"/>
                  </a:lnTo>
                  <a:lnTo>
                    <a:pt x="311928" y="65524"/>
                  </a:lnTo>
                  <a:lnTo>
                    <a:pt x="319460" y="59020"/>
                  </a:lnTo>
                  <a:lnTo>
                    <a:pt x="326032" y="51567"/>
                  </a:lnTo>
                  <a:lnTo>
                    <a:pt x="331275" y="43291"/>
                  </a:lnTo>
                  <a:lnTo>
                    <a:pt x="334442" y="34366"/>
                  </a:lnTo>
                  <a:lnTo>
                    <a:pt x="335301" y="24974"/>
                  </a:lnTo>
                  <a:lnTo>
                    <a:pt x="333759" y="15908"/>
                  </a:lnTo>
                  <a:lnTo>
                    <a:pt x="329609" y="8499"/>
                  </a:lnTo>
                  <a:lnTo>
                    <a:pt x="323009" y="3345"/>
                  </a:lnTo>
                  <a:lnTo>
                    <a:pt x="314699" y="532"/>
                  </a:lnTo>
                  <a:lnTo>
                    <a:pt x="305761" y="0"/>
                  </a:lnTo>
                  <a:lnTo>
                    <a:pt x="296871" y="1457"/>
                  </a:lnTo>
                  <a:lnTo>
                    <a:pt x="288298" y="4501"/>
                  </a:lnTo>
                  <a:lnTo>
                    <a:pt x="280088" y="8735"/>
                  </a:lnTo>
                  <a:lnTo>
                    <a:pt x="272203" y="13836"/>
                  </a:lnTo>
                  <a:lnTo>
                    <a:pt x="264738" y="19714"/>
                  </a:lnTo>
                  <a:lnTo>
                    <a:pt x="257936" y="26488"/>
                  </a:lnTo>
                  <a:lnTo>
                    <a:pt x="251879" y="34167"/>
                  </a:lnTo>
                  <a:lnTo>
                    <a:pt x="246656" y="42951"/>
                  </a:lnTo>
                  <a:lnTo>
                    <a:pt x="242444" y="53291"/>
                  </a:lnTo>
                  <a:lnTo>
                    <a:pt x="239242" y="65285"/>
                  </a:lnTo>
                  <a:lnTo>
                    <a:pt x="236905" y="78579"/>
                  </a:lnTo>
                  <a:lnTo>
                    <a:pt x="235245" y="92565"/>
                  </a:lnTo>
                  <a:lnTo>
                    <a:pt x="234097" y="106813"/>
                  </a:lnTo>
                  <a:lnTo>
                    <a:pt x="233647" y="120785"/>
                  </a:lnTo>
                  <a:lnTo>
                    <a:pt x="234401" y="133779"/>
                  </a:lnTo>
                  <a:lnTo>
                    <a:pt x="236544" y="145513"/>
                  </a:lnTo>
                  <a:lnTo>
                    <a:pt x="240119" y="156052"/>
                  </a:lnTo>
                  <a:lnTo>
                    <a:pt x="245193" y="165605"/>
                  </a:lnTo>
                  <a:lnTo>
                    <a:pt x="251651" y="174394"/>
                  </a:lnTo>
                  <a:lnTo>
                    <a:pt x="259411" y="182130"/>
                  </a:lnTo>
                  <a:lnTo>
                    <a:pt x="268515" y="188051"/>
                  </a:lnTo>
                  <a:lnTo>
                    <a:pt x="278849" y="191881"/>
                  </a:lnTo>
                  <a:lnTo>
                    <a:pt x="289872" y="193640"/>
                  </a:lnTo>
                  <a:lnTo>
                    <a:pt x="300729" y="193384"/>
                  </a:lnTo>
                  <a:lnTo>
                    <a:pt x="310949" y="191366"/>
                  </a:lnTo>
                  <a:lnTo>
                    <a:pt x="320325" y="188251"/>
                  </a:lnTo>
                  <a:lnTo>
                    <a:pt x="329763" y="184702"/>
                  </a:lnTo>
                  <a:lnTo>
                    <a:pt x="341204" y="180413"/>
                  </a:lnTo>
                  <a:lnTo>
                    <a:pt x="357969" y="17474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836179" y="5043084"/>
              <a:ext cx="10530" cy="368498"/>
            </a:xfrm>
            <a:custGeom>
              <a:avLst/>
              <a:gdLst/>
              <a:ahLst/>
              <a:cxnLst/>
              <a:rect l="0" t="0" r="0" b="0"/>
              <a:pathLst>
                <a:path w="10530" h="368498">
                  <a:moveTo>
                    <a:pt x="0" y="0"/>
                  </a:moveTo>
                  <a:lnTo>
                    <a:pt x="0" y="8682"/>
                  </a:lnTo>
                  <a:lnTo>
                    <a:pt x="0" y="21376"/>
                  </a:lnTo>
                  <a:lnTo>
                    <a:pt x="0" y="36851"/>
                  </a:lnTo>
                  <a:lnTo>
                    <a:pt x="0" y="54621"/>
                  </a:lnTo>
                  <a:lnTo>
                    <a:pt x="0" y="74257"/>
                  </a:lnTo>
                  <a:lnTo>
                    <a:pt x="0" y="95331"/>
                  </a:lnTo>
                  <a:lnTo>
                    <a:pt x="5" y="117463"/>
                  </a:lnTo>
                  <a:lnTo>
                    <a:pt x="178" y="140185"/>
                  </a:lnTo>
                  <a:lnTo>
                    <a:pt x="826" y="162964"/>
                  </a:lnTo>
                  <a:lnTo>
                    <a:pt x="2075" y="185500"/>
                  </a:lnTo>
                  <a:lnTo>
                    <a:pt x="3728" y="207547"/>
                  </a:lnTo>
                  <a:lnTo>
                    <a:pt x="5376" y="228819"/>
                  </a:lnTo>
                  <a:lnTo>
                    <a:pt x="6779" y="249236"/>
                  </a:lnTo>
                  <a:lnTo>
                    <a:pt x="7872" y="268728"/>
                  </a:lnTo>
                  <a:lnTo>
                    <a:pt x="8679" y="287141"/>
                  </a:lnTo>
                  <a:lnTo>
                    <a:pt x="9258" y="304475"/>
                  </a:lnTo>
                  <a:lnTo>
                    <a:pt x="9663" y="320290"/>
                  </a:lnTo>
                  <a:lnTo>
                    <a:pt x="9987" y="335167"/>
                  </a:lnTo>
                  <a:lnTo>
                    <a:pt x="10260" y="350416"/>
                  </a:lnTo>
                  <a:lnTo>
                    <a:pt x="10529" y="368497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709837" y="5169426"/>
              <a:ext cx="221100" cy="31586"/>
            </a:xfrm>
            <a:custGeom>
              <a:avLst/>
              <a:gdLst/>
              <a:ahLst/>
              <a:cxnLst/>
              <a:rect l="0" t="0" r="0" b="0"/>
              <a:pathLst>
                <a:path w="221100" h="31586">
                  <a:moveTo>
                    <a:pt x="221099" y="0"/>
                  </a:moveTo>
                  <a:lnTo>
                    <a:pt x="212163" y="2867"/>
                  </a:lnTo>
                  <a:lnTo>
                    <a:pt x="202536" y="5008"/>
                  </a:lnTo>
                  <a:lnTo>
                    <a:pt x="191254" y="6616"/>
                  </a:lnTo>
                  <a:lnTo>
                    <a:pt x="178759" y="7969"/>
                  </a:lnTo>
                  <a:lnTo>
                    <a:pt x="165928" y="9466"/>
                  </a:lnTo>
                  <a:lnTo>
                    <a:pt x="153305" y="11312"/>
                  </a:lnTo>
                  <a:lnTo>
                    <a:pt x="140921" y="13380"/>
                  </a:lnTo>
                  <a:lnTo>
                    <a:pt x="128478" y="15312"/>
                  </a:lnTo>
                  <a:lnTo>
                    <a:pt x="115780" y="16913"/>
                  </a:lnTo>
                  <a:lnTo>
                    <a:pt x="102779" y="18309"/>
                  </a:lnTo>
                  <a:lnTo>
                    <a:pt x="89505" y="19854"/>
                  </a:lnTo>
                  <a:lnTo>
                    <a:pt x="76022" y="21740"/>
                  </a:lnTo>
                  <a:lnTo>
                    <a:pt x="62605" y="23846"/>
                  </a:lnTo>
                  <a:lnTo>
                    <a:pt x="48208" y="26028"/>
                  </a:lnTo>
                  <a:lnTo>
                    <a:pt x="29330" y="2848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973050" y="5231210"/>
              <a:ext cx="126343" cy="145532"/>
            </a:xfrm>
            <a:custGeom>
              <a:avLst/>
              <a:gdLst/>
              <a:ahLst/>
              <a:cxnLst/>
              <a:rect l="0" t="0" r="0" b="0"/>
              <a:pathLst>
                <a:path w="126343" h="145532">
                  <a:moveTo>
                    <a:pt x="0" y="32973"/>
                  </a:moveTo>
                  <a:lnTo>
                    <a:pt x="2866" y="41908"/>
                  </a:lnTo>
                  <a:lnTo>
                    <a:pt x="5009" y="51535"/>
                  </a:lnTo>
                  <a:lnTo>
                    <a:pt x="6616" y="62818"/>
                  </a:lnTo>
                  <a:lnTo>
                    <a:pt x="7969" y="75313"/>
                  </a:lnTo>
                  <a:lnTo>
                    <a:pt x="9466" y="88144"/>
                  </a:lnTo>
                  <a:lnTo>
                    <a:pt x="11317" y="100762"/>
                  </a:lnTo>
                  <a:lnTo>
                    <a:pt x="13557" y="112973"/>
                  </a:lnTo>
                  <a:lnTo>
                    <a:pt x="16138" y="124768"/>
                  </a:lnTo>
                  <a:lnTo>
                    <a:pt x="18966" y="136132"/>
                  </a:lnTo>
                  <a:lnTo>
                    <a:pt x="21245" y="144275"/>
                  </a:lnTo>
                  <a:lnTo>
                    <a:pt x="22189" y="145531"/>
                  </a:lnTo>
                  <a:lnTo>
                    <a:pt x="22341" y="140795"/>
                  </a:lnTo>
                  <a:lnTo>
                    <a:pt x="22180" y="131978"/>
                  </a:lnTo>
                  <a:lnTo>
                    <a:pt x="21939" y="120770"/>
                  </a:lnTo>
                  <a:lnTo>
                    <a:pt x="21715" y="108260"/>
                  </a:lnTo>
                  <a:lnTo>
                    <a:pt x="21702" y="95224"/>
                  </a:lnTo>
                  <a:lnTo>
                    <a:pt x="22211" y="82293"/>
                  </a:lnTo>
                  <a:lnTo>
                    <a:pt x="23367" y="69771"/>
                  </a:lnTo>
                  <a:lnTo>
                    <a:pt x="25294" y="57881"/>
                  </a:lnTo>
                  <a:lnTo>
                    <a:pt x="28189" y="46876"/>
                  </a:lnTo>
                  <a:lnTo>
                    <a:pt x="32068" y="36804"/>
                  </a:lnTo>
                  <a:lnTo>
                    <a:pt x="36962" y="27716"/>
                  </a:lnTo>
                  <a:lnTo>
                    <a:pt x="42996" y="19748"/>
                  </a:lnTo>
                  <a:lnTo>
                    <a:pt x="50129" y="12875"/>
                  </a:lnTo>
                  <a:lnTo>
                    <a:pt x="58189" y="7258"/>
                  </a:lnTo>
                  <a:lnTo>
                    <a:pt x="66969" y="3307"/>
                  </a:lnTo>
                  <a:lnTo>
                    <a:pt x="76272" y="1090"/>
                  </a:lnTo>
                  <a:lnTo>
                    <a:pt x="85682" y="231"/>
                  </a:lnTo>
                  <a:lnTo>
                    <a:pt x="95597" y="0"/>
                  </a:lnTo>
                  <a:lnTo>
                    <a:pt x="108000" y="379"/>
                  </a:lnTo>
                  <a:lnTo>
                    <a:pt x="126342" y="1387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120449" y="5243126"/>
              <a:ext cx="63172" cy="105286"/>
            </a:xfrm>
            <a:custGeom>
              <a:avLst/>
              <a:gdLst/>
              <a:ahLst/>
              <a:cxnLst/>
              <a:rect l="0" t="0" r="0" b="0"/>
              <a:pathLst>
                <a:path w="63172" h="105286">
                  <a:moveTo>
                    <a:pt x="0" y="0"/>
                  </a:moveTo>
                  <a:lnTo>
                    <a:pt x="3001" y="8801"/>
                  </a:lnTo>
                  <a:lnTo>
                    <a:pt x="6423" y="17148"/>
                  </a:lnTo>
                  <a:lnTo>
                    <a:pt x="10619" y="25847"/>
                  </a:lnTo>
                  <a:lnTo>
                    <a:pt x="15519" y="34968"/>
                  </a:lnTo>
                  <a:lnTo>
                    <a:pt x="21001" y="44462"/>
                  </a:lnTo>
                  <a:lnTo>
                    <a:pt x="26927" y="54246"/>
                  </a:lnTo>
                  <a:lnTo>
                    <a:pt x="33067" y="63978"/>
                  </a:lnTo>
                  <a:lnTo>
                    <a:pt x="39815" y="74144"/>
                  </a:lnTo>
                  <a:lnTo>
                    <a:pt x="48877" y="86750"/>
                  </a:lnTo>
                  <a:lnTo>
                    <a:pt x="63171" y="105285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141506" y="5243126"/>
              <a:ext cx="147400" cy="400084"/>
            </a:xfrm>
            <a:custGeom>
              <a:avLst/>
              <a:gdLst/>
              <a:ahLst/>
              <a:cxnLst/>
              <a:rect l="0" t="0" r="0" b="0"/>
              <a:pathLst>
                <a:path w="147400" h="400084">
                  <a:moveTo>
                    <a:pt x="147399" y="0"/>
                  </a:moveTo>
                  <a:lnTo>
                    <a:pt x="141531" y="8801"/>
                  </a:lnTo>
                  <a:lnTo>
                    <a:pt x="135967" y="17148"/>
                  </a:lnTo>
                  <a:lnTo>
                    <a:pt x="130167" y="25851"/>
                  </a:lnTo>
                  <a:lnTo>
                    <a:pt x="124087" y="35145"/>
                  </a:lnTo>
                  <a:lnTo>
                    <a:pt x="117757" y="45288"/>
                  </a:lnTo>
                  <a:lnTo>
                    <a:pt x="111229" y="56334"/>
                  </a:lnTo>
                  <a:lnTo>
                    <a:pt x="104553" y="68173"/>
                  </a:lnTo>
                  <a:lnTo>
                    <a:pt x="97771" y="80643"/>
                  </a:lnTo>
                  <a:lnTo>
                    <a:pt x="90913" y="93590"/>
                  </a:lnTo>
                  <a:lnTo>
                    <a:pt x="84004" y="107046"/>
                  </a:lnTo>
                  <a:lnTo>
                    <a:pt x="77059" y="121216"/>
                  </a:lnTo>
                  <a:lnTo>
                    <a:pt x="70094" y="136148"/>
                  </a:lnTo>
                  <a:lnTo>
                    <a:pt x="63281" y="151430"/>
                  </a:lnTo>
                  <a:lnTo>
                    <a:pt x="56933" y="166309"/>
                  </a:lnTo>
                  <a:lnTo>
                    <a:pt x="51182" y="180399"/>
                  </a:lnTo>
                  <a:lnTo>
                    <a:pt x="45998" y="193978"/>
                  </a:lnTo>
                  <a:lnTo>
                    <a:pt x="41283" y="207776"/>
                  </a:lnTo>
                  <a:lnTo>
                    <a:pt x="36924" y="222202"/>
                  </a:lnTo>
                  <a:lnTo>
                    <a:pt x="32826" y="237010"/>
                  </a:lnTo>
                  <a:lnTo>
                    <a:pt x="28914" y="251506"/>
                  </a:lnTo>
                  <a:lnTo>
                    <a:pt x="25135" y="265301"/>
                  </a:lnTo>
                  <a:lnTo>
                    <a:pt x="21613" y="278498"/>
                  </a:lnTo>
                  <a:lnTo>
                    <a:pt x="18627" y="291499"/>
                  </a:lnTo>
                  <a:lnTo>
                    <a:pt x="16282" y="304573"/>
                  </a:lnTo>
                  <a:lnTo>
                    <a:pt x="14369" y="317659"/>
                  </a:lnTo>
                  <a:lnTo>
                    <a:pt x="12470" y="330457"/>
                  </a:lnTo>
                  <a:lnTo>
                    <a:pt x="10343" y="342804"/>
                  </a:lnTo>
                  <a:lnTo>
                    <a:pt x="8072" y="354436"/>
                  </a:lnTo>
                  <a:lnTo>
                    <a:pt x="5762" y="366166"/>
                  </a:lnTo>
                  <a:lnTo>
                    <a:pt x="3206" y="380140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51454" y="5474768"/>
              <a:ext cx="2811110" cy="136856"/>
            </a:xfrm>
            <a:custGeom>
              <a:avLst/>
              <a:gdLst/>
              <a:ahLst/>
              <a:cxnLst/>
              <a:rect l="0" t="0" r="0" b="0"/>
              <a:pathLst>
                <a:path w="2811110" h="136856">
                  <a:moveTo>
                    <a:pt x="2811109" y="21041"/>
                  </a:moveTo>
                  <a:lnTo>
                    <a:pt x="2802241" y="18175"/>
                  </a:lnTo>
                  <a:lnTo>
                    <a:pt x="2793254" y="16032"/>
                  </a:lnTo>
                  <a:lnTo>
                    <a:pt x="2783258" y="14425"/>
                  </a:lnTo>
                  <a:lnTo>
                    <a:pt x="2772278" y="13072"/>
                  </a:lnTo>
                  <a:lnTo>
                    <a:pt x="2760466" y="11575"/>
                  </a:lnTo>
                  <a:lnTo>
                    <a:pt x="2748008" y="9729"/>
                  </a:lnTo>
                  <a:lnTo>
                    <a:pt x="2735070" y="7661"/>
                  </a:lnTo>
                  <a:lnTo>
                    <a:pt x="2721789" y="5729"/>
                  </a:lnTo>
                  <a:lnTo>
                    <a:pt x="2708263" y="4133"/>
                  </a:lnTo>
                  <a:lnTo>
                    <a:pt x="2694402" y="2909"/>
                  </a:lnTo>
                  <a:lnTo>
                    <a:pt x="2679951" y="2013"/>
                  </a:lnTo>
                  <a:lnTo>
                    <a:pt x="2664814" y="1376"/>
                  </a:lnTo>
                  <a:lnTo>
                    <a:pt x="2648884" y="931"/>
                  </a:lnTo>
                  <a:lnTo>
                    <a:pt x="2631973" y="625"/>
                  </a:lnTo>
                  <a:lnTo>
                    <a:pt x="2614078" y="416"/>
                  </a:lnTo>
                  <a:lnTo>
                    <a:pt x="2595501" y="274"/>
                  </a:lnTo>
                  <a:lnTo>
                    <a:pt x="2576731" y="179"/>
                  </a:lnTo>
                  <a:lnTo>
                    <a:pt x="2558066" y="115"/>
                  </a:lnTo>
                  <a:lnTo>
                    <a:pt x="2539449" y="72"/>
                  </a:lnTo>
                  <a:lnTo>
                    <a:pt x="2520577" y="42"/>
                  </a:lnTo>
                  <a:lnTo>
                    <a:pt x="2501296" y="23"/>
                  </a:lnTo>
                  <a:lnTo>
                    <a:pt x="2481923" y="11"/>
                  </a:lnTo>
                  <a:lnTo>
                    <a:pt x="2463136" y="1"/>
                  </a:lnTo>
                  <a:lnTo>
                    <a:pt x="2445265" y="0"/>
                  </a:lnTo>
                  <a:lnTo>
                    <a:pt x="2427993" y="169"/>
                  </a:lnTo>
                  <a:lnTo>
                    <a:pt x="2410561" y="815"/>
                  </a:lnTo>
                  <a:lnTo>
                    <a:pt x="2392530" y="2062"/>
                  </a:lnTo>
                  <a:lnTo>
                    <a:pt x="2373637" y="3713"/>
                  </a:lnTo>
                  <a:lnTo>
                    <a:pt x="2353650" y="5361"/>
                  </a:lnTo>
                  <a:lnTo>
                    <a:pt x="2332583" y="6767"/>
                  </a:lnTo>
                  <a:lnTo>
                    <a:pt x="2311248" y="8033"/>
                  </a:lnTo>
                  <a:lnTo>
                    <a:pt x="2291078" y="9489"/>
                  </a:lnTo>
                  <a:lnTo>
                    <a:pt x="2272762" y="11316"/>
                  </a:lnTo>
                  <a:lnTo>
                    <a:pt x="2255671" y="13373"/>
                  </a:lnTo>
                  <a:lnTo>
                    <a:pt x="2238287" y="15301"/>
                  </a:lnTo>
                  <a:lnTo>
                    <a:pt x="2219731" y="16895"/>
                  </a:lnTo>
                  <a:lnTo>
                    <a:pt x="2199806" y="18117"/>
                  </a:lnTo>
                  <a:lnTo>
                    <a:pt x="2178652" y="19013"/>
                  </a:lnTo>
                  <a:lnTo>
                    <a:pt x="2156534" y="19650"/>
                  </a:lnTo>
                  <a:lnTo>
                    <a:pt x="2134186" y="20095"/>
                  </a:lnTo>
                  <a:lnTo>
                    <a:pt x="2112738" y="20400"/>
                  </a:lnTo>
                  <a:lnTo>
                    <a:pt x="2092718" y="20609"/>
                  </a:lnTo>
                  <a:lnTo>
                    <a:pt x="2073653" y="20751"/>
                  </a:lnTo>
                  <a:lnTo>
                    <a:pt x="2054398" y="20846"/>
                  </a:lnTo>
                  <a:lnTo>
                    <a:pt x="2034300" y="20915"/>
                  </a:lnTo>
                  <a:lnTo>
                    <a:pt x="2013697" y="21131"/>
                  </a:lnTo>
                  <a:lnTo>
                    <a:pt x="1993610" y="21808"/>
                  </a:lnTo>
                  <a:lnTo>
                    <a:pt x="1974612" y="23077"/>
                  </a:lnTo>
                  <a:lnTo>
                    <a:pt x="1956786" y="24742"/>
                  </a:lnTo>
                  <a:lnTo>
                    <a:pt x="1939981" y="26399"/>
                  </a:lnTo>
                  <a:lnTo>
                    <a:pt x="1923964" y="27808"/>
                  </a:lnTo>
                  <a:lnTo>
                    <a:pt x="1908038" y="28904"/>
                  </a:lnTo>
                  <a:lnTo>
                    <a:pt x="1891112" y="29715"/>
                  </a:lnTo>
                  <a:lnTo>
                    <a:pt x="1872686" y="30295"/>
                  </a:lnTo>
                  <a:lnTo>
                    <a:pt x="1853255" y="30701"/>
                  </a:lnTo>
                  <a:lnTo>
                    <a:pt x="1833978" y="30981"/>
                  </a:lnTo>
                  <a:lnTo>
                    <a:pt x="1815521" y="31173"/>
                  </a:lnTo>
                  <a:lnTo>
                    <a:pt x="1797553" y="31303"/>
                  </a:lnTo>
                  <a:lnTo>
                    <a:pt x="1779057" y="31391"/>
                  </a:lnTo>
                  <a:lnTo>
                    <a:pt x="1759480" y="31450"/>
                  </a:lnTo>
                  <a:lnTo>
                    <a:pt x="1739229" y="31490"/>
                  </a:lnTo>
                  <a:lnTo>
                    <a:pt x="1719381" y="31516"/>
                  </a:lnTo>
                  <a:lnTo>
                    <a:pt x="1700544" y="31534"/>
                  </a:lnTo>
                  <a:lnTo>
                    <a:pt x="1682827" y="31546"/>
                  </a:lnTo>
                  <a:lnTo>
                    <a:pt x="1666094" y="31554"/>
                  </a:lnTo>
                  <a:lnTo>
                    <a:pt x="1650140" y="31564"/>
                  </a:lnTo>
                  <a:lnTo>
                    <a:pt x="1634765" y="31740"/>
                  </a:lnTo>
                  <a:lnTo>
                    <a:pt x="1619806" y="32391"/>
                  </a:lnTo>
                  <a:lnTo>
                    <a:pt x="1605140" y="33641"/>
                  </a:lnTo>
                  <a:lnTo>
                    <a:pt x="1590676" y="35295"/>
                  </a:lnTo>
                  <a:lnTo>
                    <a:pt x="1576350" y="36944"/>
                  </a:lnTo>
                  <a:lnTo>
                    <a:pt x="1562119" y="38347"/>
                  </a:lnTo>
                  <a:lnTo>
                    <a:pt x="1547951" y="39440"/>
                  </a:lnTo>
                  <a:lnTo>
                    <a:pt x="1533826" y="40248"/>
                  </a:lnTo>
                  <a:lnTo>
                    <a:pt x="1519730" y="40826"/>
                  </a:lnTo>
                  <a:lnTo>
                    <a:pt x="1505653" y="41231"/>
                  </a:lnTo>
                  <a:lnTo>
                    <a:pt x="1491589" y="41511"/>
                  </a:lnTo>
                  <a:lnTo>
                    <a:pt x="1477533" y="41703"/>
                  </a:lnTo>
                  <a:lnTo>
                    <a:pt x="1463484" y="41832"/>
                  </a:lnTo>
                  <a:lnTo>
                    <a:pt x="1449438" y="41920"/>
                  </a:lnTo>
                  <a:lnTo>
                    <a:pt x="1435395" y="41978"/>
                  </a:lnTo>
                  <a:lnTo>
                    <a:pt x="1421354" y="42019"/>
                  </a:lnTo>
                  <a:lnTo>
                    <a:pt x="1407314" y="42045"/>
                  </a:lnTo>
                  <a:lnTo>
                    <a:pt x="1393274" y="42063"/>
                  </a:lnTo>
                  <a:lnTo>
                    <a:pt x="1379235" y="42075"/>
                  </a:lnTo>
                  <a:lnTo>
                    <a:pt x="1365196" y="42082"/>
                  </a:lnTo>
                  <a:lnTo>
                    <a:pt x="1351144" y="42092"/>
                  </a:lnTo>
                  <a:lnTo>
                    <a:pt x="1336587" y="42268"/>
                  </a:lnTo>
                  <a:lnTo>
                    <a:pt x="1320604" y="42920"/>
                  </a:lnTo>
                  <a:lnTo>
                    <a:pt x="1302820" y="44169"/>
                  </a:lnTo>
                  <a:lnTo>
                    <a:pt x="1283824" y="45823"/>
                  </a:lnTo>
                  <a:lnTo>
                    <a:pt x="1264841" y="47472"/>
                  </a:lnTo>
                  <a:lnTo>
                    <a:pt x="1246595" y="48876"/>
                  </a:lnTo>
                  <a:lnTo>
                    <a:pt x="1229279" y="49969"/>
                  </a:lnTo>
                  <a:lnTo>
                    <a:pt x="1212817" y="50777"/>
                  </a:lnTo>
                  <a:lnTo>
                    <a:pt x="1197044" y="51355"/>
                  </a:lnTo>
                  <a:lnTo>
                    <a:pt x="1181792" y="51760"/>
                  </a:lnTo>
                  <a:lnTo>
                    <a:pt x="1166915" y="52040"/>
                  </a:lnTo>
                  <a:lnTo>
                    <a:pt x="1152304" y="52231"/>
                  </a:lnTo>
                  <a:lnTo>
                    <a:pt x="1137876" y="52361"/>
                  </a:lnTo>
                  <a:lnTo>
                    <a:pt x="1123576" y="52448"/>
                  </a:lnTo>
                  <a:lnTo>
                    <a:pt x="1109361" y="52512"/>
                  </a:lnTo>
                  <a:lnTo>
                    <a:pt x="1095204" y="52724"/>
                  </a:lnTo>
                  <a:lnTo>
                    <a:pt x="1081086" y="53399"/>
                  </a:lnTo>
                  <a:lnTo>
                    <a:pt x="1066995" y="54665"/>
                  </a:lnTo>
                  <a:lnTo>
                    <a:pt x="1052921" y="56330"/>
                  </a:lnTo>
                  <a:lnTo>
                    <a:pt x="1038859" y="57986"/>
                  </a:lnTo>
                  <a:lnTo>
                    <a:pt x="1024806" y="59394"/>
                  </a:lnTo>
                  <a:lnTo>
                    <a:pt x="1010757" y="60491"/>
                  </a:lnTo>
                  <a:lnTo>
                    <a:pt x="996712" y="61301"/>
                  </a:lnTo>
                  <a:lnTo>
                    <a:pt x="982669" y="61880"/>
                  </a:lnTo>
                  <a:lnTo>
                    <a:pt x="968628" y="62287"/>
                  </a:lnTo>
                  <a:lnTo>
                    <a:pt x="954588" y="62567"/>
                  </a:lnTo>
                  <a:lnTo>
                    <a:pt x="940548" y="62759"/>
                  </a:lnTo>
                  <a:lnTo>
                    <a:pt x="926510" y="62888"/>
                  </a:lnTo>
                  <a:lnTo>
                    <a:pt x="912471" y="62976"/>
                  </a:lnTo>
                  <a:lnTo>
                    <a:pt x="898432" y="63035"/>
                  </a:lnTo>
                  <a:lnTo>
                    <a:pt x="884394" y="63075"/>
                  </a:lnTo>
                  <a:lnTo>
                    <a:pt x="870356" y="63102"/>
                  </a:lnTo>
                  <a:lnTo>
                    <a:pt x="856318" y="63119"/>
                  </a:lnTo>
                  <a:lnTo>
                    <a:pt x="842280" y="63131"/>
                  </a:lnTo>
                  <a:lnTo>
                    <a:pt x="828242" y="63140"/>
                  </a:lnTo>
                  <a:lnTo>
                    <a:pt x="814204" y="63149"/>
                  </a:lnTo>
                  <a:lnTo>
                    <a:pt x="800166" y="63326"/>
                  </a:lnTo>
                  <a:lnTo>
                    <a:pt x="786128" y="63976"/>
                  </a:lnTo>
                  <a:lnTo>
                    <a:pt x="772090" y="65226"/>
                  </a:lnTo>
                  <a:lnTo>
                    <a:pt x="758052" y="66880"/>
                  </a:lnTo>
                  <a:lnTo>
                    <a:pt x="744014" y="68529"/>
                  </a:lnTo>
                  <a:lnTo>
                    <a:pt x="729976" y="69932"/>
                  </a:lnTo>
                  <a:lnTo>
                    <a:pt x="715938" y="71026"/>
                  </a:lnTo>
                  <a:lnTo>
                    <a:pt x="701900" y="71833"/>
                  </a:lnTo>
                  <a:lnTo>
                    <a:pt x="687848" y="72416"/>
                  </a:lnTo>
                  <a:lnTo>
                    <a:pt x="673292" y="72994"/>
                  </a:lnTo>
                  <a:lnTo>
                    <a:pt x="657309" y="73922"/>
                  </a:lnTo>
                  <a:lnTo>
                    <a:pt x="639525" y="75362"/>
                  </a:lnTo>
                  <a:lnTo>
                    <a:pt x="620529" y="77145"/>
                  </a:lnTo>
                  <a:lnTo>
                    <a:pt x="601546" y="78880"/>
                  </a:lnTo>
                  <a:lnTo>
                    <a:pt x="583300" y="80342"/>
                  </a:lnTo>
                  <a:lnTo>
                    <a:pt x="565983" y="81475"/>
                  </a:lnTo>
                  <a:lnTo>
                    <a:pt x="549522" y="82309"/>
                  </a:lnTo>
                  <a:lnTo>
                    <a:pt x="533749" y="82905"/>
                  </a:lnTo>
                  <a:lnTo>
                    <a:pt x="518496" y="83322"/>
                  </a:lnTo>
                  <a:lnTo>
                    <a:pt x="503620" y="83609"/>
                  </a:lnTo>
                  <a:lnTo>
                    <a:pt x="489008" y="83806"/>
                  </a:lnTo>
                  <a:lnTo>
                    <a:pt x="474581" y="83939"/>
                  </a:lnTo>
                  <a:lnTo>
                    <a:pt x="460280" y="84029"/>
                  </a:lnTo>
                  <a:lnTo>
                    <a:pt x="446051" y="84094"/>
                  </a:lnTo>
                  <a:lnTo>
                    <a:pt x="431376" y="84308"/>
                  </a:lnTo>
                  <a:lnTo>
                    <a:pt x="415314" y="84983"/>
                  </a:lnTo>
                  <a:lnTo>
                    <a:pt x="397476" y="86250"/>
                  </a:lnTo>
                  <a:lnTo>
                    <a:pt x="378445" y="87915"/>
                  </a:lnTo>
                  <a:lnTo>
                    <a:pt x="359438" y="89571"/>
                  </a:lnTo>
                  <a:lnTo>
                    <a:pt x="341176" y="90984"/>
                  </a:lnTo>
                  <a:lnTo>
                    <a:pt x="323849" y="92253"/>
                  </a:lnTo>
                  <a:lnTo>
                    <a:pt x="307380" y="93712"/>
                  </a:lnTo>
                  <a:lnTo>
                    <a:pt x="291589" y="95545"/>
                  </a:lnTo>
                  <a:lnTo>
                    <a:pt x="275815" y="97776"/>
                  </a:lnTo>
                  <a:lnTo>
                    <a:pt x="258991" y="100353"/>
                  </a:lnTo>
                  <a:lnTo>
                    <a:pt x="240619" y="103201"/>
                  </a:lnTo>
                  <a:lnTo>
                    <a:pt x="220714" y="106249"/>
                  </a:lnTo>
                  <a:lnTo>
                    <a:pt x="199523" y="109441"/>
                  </a:lnTo>
                  <a:lnTo>
                    <a:pt x="177344" y="112735"/>
                  </a:lnTo>
                  <a:lnTo>
                    <a:pt x="154605" y="116098"/>
                  </a:lnTo>
                  <a:lnTo>
                    <a:pt x="131822" y="119509"/>
                  </a:lnTo>
                  <a:lnTo>
                    <a:pt x="109300" y="122947"/>
                  </a:lnTo>
                  <a:lnTo>
                    <a:pt x="87639" y="126251"/>
                  </a:lnTo>
                  <a:lnTo>
                    <a:pt x="65499" y="129441"/>
                  </a:lnTo>
                  <a:lnTo>
                    <a:pt x="38702" y="132797"/>
                  </a:lnTo>
                  <a:lnTo>
                    <a:pt x="0" y="136855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499475" y="5222068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93550" y="0"/>
                  </a:lnTo>
                  <a:lnTo>
                    <a:pt x="82421" y="0"/>
                  </a:lnTo>
                  <a:lnTo>
                    <a:pt x="70832" y="0"/>
                  </a:lnTo>
                  <a:lnTo>
                    <a:pt x="58914" y="0"/>
                  </a:lnTo>
                  <a:lnTo>
                    <a:pt x="45796" y="0"/>
                  </a:lnTo>
                  <a:lnTo>
                    <a:pt x="2808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3844744" y="5052854"/>
            <a:ext cx="5137907" cy="637141"/>
            <a:chOff x="3844744" y="5052854"/>
            <a:chExt cx="5137907" cy="637141"/>
          </a:xfrm>
        </p:grpSpPr>
        <p:sp>
          <p:nvSpPr>
            <p:cNvPr id="105" name="Freeform 104"/>
            <p:cNvSpPr/>
            <p:nvPr/>
          </p:nvSpPr>
          <p:spPr>
            <a:xfrm>
              <a:off x="4002671" y="5131984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21057" y="0"/>
                  </a:moveTo>
                  <a:lnTo>
                    <a:pt x="18190" y="8868"/>
                  </a:lnTo>
                  <a:lnTo>
                    <a:pt x="16049" y="17855"/>
                  </a:lnTo>
                  <a:lnTo>
                    <a:pt x="14441" y="27855"/>
                  </a:lnTo>
                  <a:lnTo>
                    <a:pt x="13088" y="39008"/>
                  </a:lnTo>
                  <a:lnTo>
                    <a:pt x="11590" y="51468"/>
                  </a:lnTo>
                  <a:lnTo>
                    <a:pt x="9749" y="65171"/>
                  </a:lnTo>
                  <a:lnTo>
                    <a:pt x="7854" y="79588"/>
                  </a:lnTo>
                  <a:lnTo>
                    <a:pt x="6570" y="93869"/>
                  </a:lnTo>
                  <a:lnTo>
                    <a:pt x="6218" y="107550"/>
                  </a:lnTo>
                  <a:lnTo>
                    <a:pt x="6475" y="120851"/>
                  </a:lnTo>
                  <a:lnTo>
                    <a:pt x="6579" y="134461"/>
                  </a:lnTo>
                  <a:lnTo>
                    <a:pt x="6095" y="148769"/>
                  </a:lnTo>
                  <a:lnTo>
                    <a:pt x="5091" y="163838"/>
                  </a:lnTo>
                  <a:lnTo>
                    <a:pt x="3944" y="179573"/>
                  </a:lnTo>
                  <a:lnTo>
                    <a:pt x="2911" y="195828"/>
                  </a:lnTo>
                  <a:lnTo>
                    <a:pt x="2081" y="212304"/>
                  </a:lnTo>
                  <a:lnTo>
                    <a:pt x="1457" y="228584"/>
                  </a:lnTo>
                  <a:lnTo>
                    <a:pt x="1006" y="244453"/>
                  </a:lnTo>
                  <a:lnTo>
                    <a:pt x="687" y="259855"/>
                  </a:lnTo>
                  <a:lnTo>
                    <a:pt x="431" y="276633"/>
                  </a:lnTo>
                  <a:lnTo>
                    <a:pt x="215" y="299611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844744" y="5100399"/>
              <a:ext cx="336912" cy="52644"/>
            </a:xfrm>
            <a:custGeom>
              <a:avLst/>
              <a:gdLst/>
              <a:ahLst/>
              <a:cxnLst/>
              <a:rect l="0" t="0" r="0" b="0"/>
              <a:pathLst>
                <a:path w="336912" h="52644">
                  <a:moveTo>
                    <a:pt x="336911" y="0"/>
                  </a:moveTo>
                  <a:lnTo>
                    <a:pt x="325177" y="67"/>
                  </a:lnTo>
                  <a:lnTo>
                    <a:pt x="314047" y="707"/>
                  </a:lnTo>
                  <a:lnTo>
                    <a:pt x="302450" y="2004"/>
                  </a:lnTo>
                  <a:lnTo>
                    <a:pt x="290288" y="3864"/>
                  </a:lnTo>
                  <a:lnTo>
                    <a:pt x="277628" y="6180"/>
                  </a:lnTo>
                  <a:lnTo>
                    <a:pt x="264577" y="8847"/>
                  </a:lnTo>
                  <a:lnTo>
                    <a:pt x="251398" y="11770"/>
                  </a:lnTo>
                  <a:lnTo>
                    <a:pt x="238481" y="14877"/>
                  </a:lnTo>
                  <a:lnTo>
                    <a:pt x="226014" y="18108"/>
                  </a:lnTo>
                  <a:lnTo>
                    <a:pt x="213848" y="21259"/>
                  </a:lnTo>
                  <a:lnTo>
                    <a:pt x="201606" y="23995"/>
                  </a:lnTo>
                  <a:lnTo>
                    <a:pt x="189066" y="26172"/>
                  </a:lnTo>
                  <a:lnTo>
                    <a:pt x="176014" y="27972"/>
                  </a:lnTo>
                  <a:lnTo>
                    <a:pt x="162180" y="29795"/>
                  </a:lnTo>
                  <a:lnTo>
                    <a:pt x="147502" y="31873"/>
                  </a:lnTo>
                  <a:lnTo>
                    <a:pt x="132236" y="34099"/>
                  </a:lnTo>
                  <a:lnTo>
                    <a:pt x="116843" y="36142"/>
                  </a:lnTo>
                  <a:lnTo>
                    <a:pt x="101602" y="37817"/>
                  </a:lnTo>
                  <a:lnTo>
                    <a:pt x="86607" y="39264"/>
                  </a:lnTo>
                  <a:lnTo>
                    <a:pt x="71852" y="40842"/>
                  </a:lnTo>
                  <a:lnTo>
                    <a:pt x="57316" y="42751"/>
                  </a:lnTo>
                  <a:lnTo>
                    <a:pt x="43557" y="44873"/>
                  </a:lnTo>
                  <a:lnTo>
                    <a:pt x="30365" y="47067"/>
                  </a:lnTo>
                  <a:lnTo>
                    <a:pt x="16582" y="4952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118485" y="5089870"/>
              <a:ext cx="305327" cy="352992"/>
            </a:xfrm>
            <a:custGeom>
              <a:avLst/>
              <a:gdLst/>
              <a:ahLst/>
              <a:cxnLst/>
              <a:rect l="0" t="0" r="0" b="0"/>
              <a:pathLst>
                <a:path w="305327" h="352992">
                  <a:moveTo>
                    <a:pt x="0" y="0"/>
                  </a:moveTo>
                  <a:lnTo>
                    <a:pt x="67" y="14535"/>
                  </a:lnTo>
                  <a:lnTo>
                    <a:pt x="706" y="27166"/>
                  </a:lnTo>
                  <a:lnTo>
                    <a:pt x="1999" y="39075"/>
                  </a:lnTo>
                  <a:lnTo>
                    <a:pt x="3686" y="50730"/>
                  </a:lnTo>
                  <a:lnTo>
                    <a:pt x="5354" y="62570"/>
                  </a:lnTo>
                  <a:lnTo>
                    <a:pt x="6772" y="74806"/>
                  </a:lnTo>
                  <a:lnTo>
                    <a:pt x="8043" y="87302"/>
                  </a:lnTo>
                  <a:lnTo>
                    <a:pt x="9502" y="99692"/>
                  </a:lnTo>
                  <a:lnTo>
                    <a:pt x="11330" y="111772"/>
                  </a:lnTo>
                  <a:lnTo>
                    <a:pt x="13388" y="123664"/>
                  </a:lnTo>
                  <a:lnTo>
                    <a:pt x="15316" y="135714"/>
                  </a:lnTo>
                  <a:lnTo>
                    <a:pt x="16914" y="148123"/>
                  </a:lnTo>
                  <a:lnTo>
                    <a:pt x="18310" y="161084"/>
                  </a:lnTo>
                  <a:lnTo>
                    <a:pt x="19854" y="174857"/>
                  </a:lnTo>
                  <a:lnTo>
                    <a:pt x="21740" y="189494"/>
                  </a:lnTo>
                  <a:lnTo>
                    <a:pt x="23837" y="204732"/>
                  </a:lnTo>
                  <a:lnTo>
                    <a:pt x="25791" y="220106"/>
                  </a:lnTo>
                  <a:lnTo>
                    <a:pt x="27403" y="235335"/>
                  </a:lnTo>
                  <a:lnTo>
                    <a:pt x="28638" y="250321"/>
                  </a:lnTo>
                  <a:lnTo>
                    <a:pt x="29542" y="265070"/>
                  </a:lnTo>
                  <a:lnTo>
                    <a:pt x="30183" y="279621"/>
                  </a:lnTo>
                  <a:lnTo>
                    <a:pt x="30632" y="294020"/>
                  </a:lnTo>
                  <a:lnTo>
                    <a:pt x="30940" y="308308"/>
                  </a:lnTo>
                  <a:lnTo>
                    <a:pt x="31127" y="322424"/>
                  </a:lnTo>
                  <a:lnTo>
                    <a:pt x="30426" y="333115"/>
                  </a:lnTo>
                  <a:lnTo>
                    <a:pt x="28782" y="336547"/>
                  </a:lnTo>
                  <a:lnTo>
                    <a:pt x="27876" y="334412"/>
                  </a:lnTo>
                  <a:lnTo>
                    <a:pt x="27958" y="328540"/>
                  </a:lnTo>
                  <a:lnTo>
                    <a:pt x="28539" y="319723"/>
                  </a:lnTo>
                  <a:lnTo>
                    <a:pt x="29240" y="308529"/>
                  </a:lnTo>
                  <a:lnTo>
                    <a:pt x="30209" y="295663"/>
                  </a:lnTo>
                  <a:lnTo>
                    <a:pt x="32003" y="281908"/>
                  </a:lnTo>
                  <a:lnTo>
                    <a:pt x="34881" y="267788"/>
                  </a:lnTo>
                  <a:lnTo>
                    <a:pt x="38800" y="253889"/>
                  </a:lnTo>
                  <a:lnTo>
                    <a:pt x="43581" y="240937"/>
                  </a:lnTo>
                  <a:lnTo>
                    <a:pt x="49029" y="229241"/>
                  </a:lnTo>
                  <a:lnTo>
                    <a:pt x="55127" y="219237"/>
                  </a:lnTo>
                  <a:lnTo>
                    <a:pt x="62045" y="211637"/>
                  </a:lnTo>
                  <a:lnTo>
                    <a:pt x="69803" y="206605"/>
                  </a:lnTo>
                  <a:lnTo>
                    <a:pt x="78130" y="204003"/>
                  </a:lnTo>
                  <a:lnTo>
                    <a:pt x="86565" y="203678"/>
                  </a:lnTo>
                  <a:lnTo>
                    <a:pt x="94826" y="205311"/>
                  </a:lnTo>
                  <a:lnTo>
                    <a:pt x="102661" y="208656"/>
                  </a:lnTo>
                  <a:lnTo>
                    <a:pt x="109770" y="213634"/>
                  </a:lnTo>
                  <a:lnTo>
                    <a:pt x="116066" y="220051"/>
                  </a:lnTo>
                  <a:lnTo>
                    <a:pt x="121633" y="227628"/>
                  </a:lnTo>
                  <a:lnTo>
                    <a:pt x="126615" y="236083"/>
                  </a:lnTo>
                  <a:lnTo>
                    <a:pt x="131155" y="245177"/>
                  </a:lnTo>
                  <a:lnTo>
                    <a:pt x="135376" y="254724"/>
                  </a:lnTo>
                  <a:lnTo>
                    <a:pt x="139372" y="264584"/>
                  </a:lnTo>
                  <a:lnTo>
                    <a:pt x="143226" y="274617"/>
                  </a:lnTo>
                  <a:lnTo>
                    <a:pt x="147460" y="283168"/>
                  </a:lnTo>
                  <a:lnTo>
                    <a:pt x="152232" y="287459"/>
                  </a:lnTo>
                  <a:lnTo>
                    <a:pt x="157057" y="287342"/>
                  </a:lnTo>
                  <a:lnTo>
                    <a:pt x="162437" y="284614"/>
                  </a:lnTo>
                  <a:lnTo>
                    <a:pt x="168762" y="280752"/>
                  </a:lnTo>
                  <a:lnTo>
                    <a:pt x="176085" y="276544"/>
                  </a:lnTo>
                  <a:lnTo>
                    <a:pt x="184271" y="272333"/>
                  </a:lnTo>
                  <a:lnTo>
                    <a:pt x="193137" y="268238"/>
                  </a:lnTo>
                  <a:lnTo>
                    <a:pt x="202506" y="264280"/>
                  </a:lnTo>
                  <a:lnTo>
                    <a:pt x="212237" y="260442"/>
                  </a:lnTo>
                  <a:lnTo>
                    <a:pt x="222221" y="256696"/>
                  </a:lnTo>
                  <a:lnTo>
                    <a:pt x="232381" y="252851"/>
                  </a:lnTo>
                  <a:lnTo>
                    <a:pt x="242661" y="248582"/>
                  </a:lnTo>
                  <a:lnTo>
                    <a:pt x="253017" y="243743"/>
                  </a:lnTo>
                  <a:lnTo>
                    <a:pt x="263261" y="238357"/>
                  </a:lnTo>
                  <a:lnTo>
                    <a:pt x="273066" y="232516"/>
                  </a:lnTo>
                  <a:lnTo>
                    <a:pt x="282277" y="226322"/>
                  </a:lnTo>
                  <a:lnTo>
                    <a:pt x="290428" y="219706"/>
                  </a:lnTo>
                  <a:lnTo>
                    <a:pt x="296693" y="212433"/>
                  </a:lnTo>
                  <a:lnTo>
                    <a:pt x="300781" y="204434"/>
                  </a:lnTo>
                  <a:lnTo>
                    <a:pt x="302560" y="195944"/>
                  </a:lnTo>
                  <a:lnTo>
                    <a:pt x="301791" y="187399"/>
                  </a:lnTo>
                  <a:lnTo>
                    <a:pt x="298597" y="179069"/>
                  </a:lnTo>
                  <a:lnTo>
                    <a:pt x="293048" y="171358"/>
                  </a:lnTo>
                  <a:lnTo>
                    <a:pt x="284987" y="164864"/>
                  </a:lnTo>
                  <a:lnTo>
                    <a:pt x="274578" y="159812"/>
                  </a:lnTo>
                  <a:lnTo>
                    <a:pt x="262540" y="156574"/>
                  </a:lnTo>
                  <a:lnTo>
                    <a:pt x="249939" y="155824"/>
                  </a:lnTo>
                  <a:lnTo>
                    <a:pt x="237437" y="157689"/>
                  </a:lnTo>
                  <a:lnTo>
                    <a:pt x="225455" y="161685"/>
                  </a:lnTo>
                  <a:lnTo>
                    <a:pt x="214335" y="167032"/>
                  </a:lnTo>
                  <a:lnTo>
                    <a:pt x="204160" y="173153"/>
                  </a:lnTo>
                  <a:lnTo>
                    <a:pt x="194988" y="180190"/>
                  </a:lnTo>
                  <a:lnTo>
                    <a:pt x="186959" y="188876"/>
                  </a:lnTo>
                  <a:lnTo>
                    <a:pt x="180042" y="199492"/>
                  </a:lnTo>
                  <a:lnTo>
                    <a:pt x="174394" y="211722"/>
                  </a:lnTo>
                  <a:lnTo>
                    <a:pt x="170421" y="224928"/>
                  </a:lnTo>
                  <a:lnTo>
                    <a:pt x="168198" y="238619"/>
                  </a:lnTo>
                  <a:lnTo>
                    <a:pt x="167670" y="252202"/>
                  </a:lnTo>
                  <a:lnTo>
                    <a:pt x="168829" y="264928"/>
                  </a:lnTo>
                  <a:lnTo>
                    <a:pt x="171491" y="276483"/>
                  </a:lnTo>
                  <a:lnTo>
                    <a:pt x="175209" y="287070"/>
                  </a:lnTo>
                  <a:lnTo>
                    <a:pt x="179381" y="297189"/>
                  </a:lnTo>
                  <a:lnTo>
                    <a:pt x="183633" y="307179"/>
                  </a:lnTo>
                  <a:lnTo>
                    <a:pt x="188130" y="316875"/>
                  </a:lnTo>
                  <a:lnTo>
                    <a:pt x="193440" y="325716"/>
                  </a:lnTo>
                  <a:lnTo>
                    <a:pt x="199834" y="333438"/>
                  </a:lnTo>
                  <a:lnTo>
                    <a:pt x="207436" y="339930"/>
                  </a:lnTo>
                  <a:lnTo>
                    <a:pt x="216375" y="345066"/>
                  </a:lnTo>
                  <a:lnTo>
                    <a:pt x="226575" y="348921"/>
                  </a:lnTo>
                  <a:lnTo>
                    <a:pt x="237663" y="351543"/>
                  </a:lnTo>
                  <a:lnTo>
                    <a:pt x="249090" y="352869"/>
                  </a:lnTo>
                  <a:lnTo>
                    <a:pt x="260498" y="352991"/>
                  </a:lnTo>
                  <a:lnTo>
                    <a:pt x="271293" y="352273"/>
                  </a:lnTo>
                  <a:lnTo>
                    <a:pt x="281626" y="351191"/>
                  </a:lnTo>
                  <a:lnTo>
                    <a:pt x="292396" y="349653"/>
                  </a:lnTo>
                  <a:lnTo>
                    <a:pt x="305326" y="347441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671883" y="5089870"/>
              <a:ext cx="36198" cy="389556"/>
            </a:xfrm>
            <a:custGeom>
              <a:avLst/>
              <a:gdLst/>
              <a:ahLst/>
              <a:cxnLst/>
              <a:rect l="0" t="0" r="0" b="0"/>
              <a:pathLst>
                <a:path w="36198" h="389556">
                  <a:moveTo>
                    <a:pt x="4612" y="0"/>
                  </a:moveTo>
                  <a:lnTo>
                    <a:pt x="1813" y="8802"/>
                  </a:lnTo>
                  <a:lnTo>
                    <a:pt x="310" y="17148"/>
                  </a:lnTo>
                  <a:lnTo>
                    <a:pt x="0" y="25861"/>
                  </a:lnTo>
                  <a:lnTo>
                    <a:pt x="506" y="35500"/>
                  </a:lnTo>
                  <a:lnTo>
                    <a:pt x="1325" y="46940"/>
                  </a:lnTo>
                  <a:lnTo>
                    <a:pt x="2146" y="60478"/>
                  </a:lnTo>
                  <a:lnTo>
                    <a:pt x="3002" y="75450"/>
                  </a:lnTo>
                  <a:lnTo>
                    <a:pt x="4177" y="90569"/>
                  </a:lnTo>
                  <a:lnTo>
                    <a:pt x="5812" y="105077"/>
                  </a:lnTo>
                  <a:lnTo>
                    <a:pt x="7739" y="119238"/>
                  </a:lnTo>
                  <a:lnTo>
                    <a:pt x="9580" y="134025"/>
                  </a:lnTo>
                  <a:lnTo>
                    <a:pt x="11119" y="149959"/>
                  </a:lnTo>
                  <a:lnTo>
                    <a:pt x="12474" y="166610"/>
                  </a:lnTo>
                  <a:lnTo>
                    <a:pt x="13992" y="182888"/>
                  </a:lnTo>
                  <a:lnTo>
                    <a:pt x="15859" y="198185"/>
                  </a:lnTo>
                  <a:lnTo>
                    <a:pt x="17945" y="212712"/>
                  </a:lnTo>
                  <a:lnTo>
                    <a:pt x="19891" y="227214"/>
                  </a:lnTo>
                  <a:lnTo>
                    <a:pt x="21501" y="242149"/>
                  </a:lnTo>
                  <a:lnTo>
                    <a:pt x="22905" y="257484"/>
                  </a:lnTo>
                  <a:lnTo>
                    <a:pt x="24455" y="272873"/>
                  </a:lnTo>
                  <a:lnTo>
                    <a:pt x="26345" y="288086"/>
                  </a:lnTo>
                  <a:lnTo>
                    <a:pt x="28444" y="303048"/>
                  </a:lnTo>
                  <a:lnTo>
                    <a:pt x="30400" y="317775"/>
                  </a:lnTo>
                  <a:lnTo>
                    <a:pt x="32013" y="332290"/>
                  </a:lnTo>
                  <a:lnTo>
                    <a:pt x="33251" y="346033"/>
                  </a:lnTo>
                  <a:lnTo>
                    <a:pt x="34290" y="359212"/>
                  </a:lnTo>
                  <a:lnTo>
                    <a:pt x="35221" y="372984"/>
                  </a:lnTo>
                  <a:lnTo>
                    <a:pt x="36197" y="389555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760723" y="5342554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2003" y="41070"/>
                  </a:lnTo>
                  <a:lnTo>
                    <a:pt x="3863" y="54239"/>
                  </a:lnTo>
                  <a:lnTo>
                    <a:pt x="6180" y="67099"/>
                  </a:lnTo>
                  <a:lnTo>
                    <a:pt x="8842" y="79490"/>
                  </a:lnTo>
                  <a:lnTo>
                    <a:pt x="11603" y="91153"/>
                  </a:lnTo>
                  <a:lnTo>
                    <a:pt x="14361" y="102909"/>
                  </a:lnTo>
                  <a:lnTo>
                    <a:pt x="17356" y="116906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760723" y="524779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823894" y="5308819"/>
              <a:ext cx="273742" cy="191664"/>
            </a:xfrm>
            <a:custGeom>
              <a:avLst/>
              <a:gdLst/>
              <a:ahLst/>
              <a:cxnLst/>
              <a:rect l="0" t="0" r="0" b="0"/>
              <a:pathLst>
                <a:path w="273742" h="191664">
                  <a:moveTo>
                    <a:pt x="0" y="33735"/>
                  </a:moveTo>
                  <a:lnTo>
                    <a:pt x="2934" y="42603"/>
                  </a:lnTo>
                  <a:lnTo>
                    <a:pt x="5716" y="51591"/>
                  </a:lnTo>
                  <a:lnTo>
                    <a:pt x="8616" y="61585"/>
                  </a:lnTo>
                  <a:lnTo>
                    <a:pt x="11656" y="72566"/>
                  </a:lnTo>
                  <a:lnTo>
                    <a:pt x="14821" y="84378"/>
                  </a:lnTo>
                  <a:lnTo>
                    <a:pt x="18080" y="96836"/>
                  </a:lnTo>
                  <a:lnTo>
                    <a:pt x="21245" y="109774"/>
                  </a:lnTo>
                  <a:lnTo>
                    <a:pt x="23988" y="123054"/>
                  </a:lnTo>
                  <a:lnTo>
                    <a:pt x="26153" y="136546"/>
                  </a:lnTo>
                  <a:lnTo>
                    <a:pt x="27389" y="149027"/>
                  </a:lnTo>
                  <a:lnTo>
                    <a:pt x="27157" y="156883"/>
                  </a:lnTo>
                  <a:lnTo>
                    <a:pt x="25884" y="157945"/>
                  </a:lnTo>
                  <a:lnTo>
                    <a:pt x="24559" y="153958"/>
                  </a:lnTo>
                  <a:lnTo>
                    <a:pt x="23507" y="146451"/>
                  </a:lnTo>
                  <a:lnTo>
                    <a:pt x="22742" y="136240"/>
                  </a:lnTo>
                  <a:lnTo>
                    <a:pt x="22209" y="123944"/>
                  </a:lnTo>
                  <a:lnTo>
                    <a:pt x="22010" y="110420"/>
                  </a:lnTo>
                  <a:lnTo>
                    <a:pt x="22406" y="96712"/>
                  </a:lnTo>
                  <a:lnTo>
                    <a:pt x="23492" y="83412"/>
                  </a:lnTo>
                  <a:lnTo>
                    <a:pt x="25375" y="70698"/>
                  </a:lnTo>
                  <a:lnTo>
                    <a:pt x="28242" y="58544"/>
                  </a:lnTo>
                  <a:lnTo>
                    <a:pt x="32103" y="46864"/>
                  </a:lnTo>
                  <a:lnTo>
                    <a:pt x="36985" y="36207"/>
                  </a:lnTo>
                  <a:lnTo>
                    <a:pt x="43011" y="27704"/>
                  </a:lnTo>
                  <a:lnTo>
                    <a:pt x="50134" y="21809"/>
                  </a:lnTo>
                  <a:lnTo>
                    <a:pt x="58017" y="18665"/>
                  </a:lnTo>
                  <a:lnTo>
                    <a:pt x="66147" y="18441"/>
                  </a:lnTo>
                  <a:lnTo>
                    <a:pt x="74200" y="20922"/>
                  </a:lnTo>
                  <a:lnTo>
                    <a:pt x="81893" y="25637"/>
                  </a:lnTo>
                  <a:lnTo>
                    <a:pt x="88906" y="32065"/>
                  </a:lnTo>
                  <a:lnTo>
                    <a:pt x="95139" y="39749"/>
                  </a:lnTo>
                  <a:lnTo>
                    <a:pt x="100663" y="48326"/>
                  </a:lnTo>
                  <a:lnTo>
                    <a:pt x="105615" y="57527"/>
                  </a:lnTo>
                  <a:lnTo>
                    <a:pt x="110137" y="67156"/>
                  </a:lnTo>
                  <a:lnTo>
                    <a:pt x="114345" y="77079"/>
                  </a:lnTo>
                  <a:lnTo>
                    <a:pt x="118332" y="87201"/>
                  </a:lnTo>
                  <a:lnTo>
                    <a:pt x="122166" y="97457"/>
                  </a:lnTo>
                  <a:lnTo>
                    <a:pt x="125895" y="107802"/>
                  </a:lnTo>
                  <a:lnTo>
                    <a:pt x="129552" y="118209"/>
                  </a:lnTo>
                  <a:lnTo>
                    <a:pt x="133174" y="128623"/>
                  </a:lnTo>
                  <a:lnTo>
                    <a:pt x="137262" y="137857"/>
                  </a:lnTo>
                  <a:lnTo>
                    <a:pt x="142406" y="142738"/>
                  </a:lnTo>
                  <a:lnTo>
                    <a:pt x="147902" y="141987"/>
                  </a:lnTo>
                  <a:lnTo>
                    <a:pt x="152812" y="137637"/>
                  </a:lnTo>
                  <a:lnTo>
                    <a:pt x="157454" y="131297"/>
                  </a:lnTo>
                  <a:lnTo>
                    <a:pt x="162672" y="124065"/>
                  </a:lnTo>
                  <a:lnTo>
                    <a:pt x="168896" y="116551"/>
                  </a:lnTo>
                  <a:lnTo>
                    <a:pt x="176161" y="109189"/>
                  </a:lnTo>
                  <a:lnTo>
                    <a:pt x="184316" y="102382"/>
                  </a:lnTo>
                  <a:lnTo>
                    <a:pt x="193163" y="96280"/>
                  </a:lnTo>
                  <a:lnTo>
                    <a:pt x="202522" y="90840"/>
                  </a:lnTo>
                  <a:lnTo>
                    <a:pt x="212247" y="85943"/>
                  </a:lnTo>
                  <a:lnTo>
                    <a:pt x="222223" y="81452"/>
                  </a:lnTo>
                  <a:lnTo>
                    <a:pt x="232208" y="77095"/>
                  </a:lnTo>
                  <a:lnTo>
                    <a:pt x="241838" y="72475"/>
                  </a:lnTo>
                  <a:lnTo>
                    <a:pt x="250931" y="67393"/>
                  </a:lnTo>
                  <a:lnTo>
                    <a:pt x="259004" y="61672"/>
                  </a:lnTo>
                  <a:lnTo>
                    <a:pt x="265215" y="55075"/>
                  </a:lnTo>
                  <a:lnTo>
                    <a:pt x="269268" y="47564"/>
                  </a:lnTo>
                  <a:lnTo>
                    <a:pt x="271022" y="39419"/>
                  </a:lnTo>
                  <a:lnTo>
                    <a:pt x="270238" y="31114"/>
                  </a:lnTo>
                  <a:lnTo>
                    <a:pt x="267033" y="22948"/>
                  </a:lnTo>
                  <a:lnTo>
                    <a:pt x="261477" y="15349"/>
                  </a:lnTo>
                  <a:lnTo>
                    <a:pt x="253411" y="8931"/>
                  </a:lnTo>
                  <a:lnTo>
                    <a:pt x="242999" y="3930"/>
                  </a:lnTo>
                  <a:lnTo>
                    <a:pt x="230959" y="726"/>
                  </a:lnTo>
                  <a:lnTo>
                    <a:pt x="218357" y="0"/>
                  </a:lnTo>
                  <a:lnTo>
                    <a:pt x="205859" y="1884"/>
                  </a:lnTo>
                  <a:lnTo>
                    <a:pt x="194049" y="6064"/>
                  </a:lnTo>
                  <a:lnTo>
                    <a:pt x="183576" y="12066"/>
                  </a:lnTo>
                  <a:lnTo>
                    <a:pt x="174654" y="19436"/>
                  </a:lnTo>
                  <a:lnTo>
                    <a:pt x="167308" y="27956"/>
                  </a:lnTo>
                  <a:lnTo>
                    <a:pt x="161574" y="37643"/>
                  </a:lnTo>
                  <a:lnTo>
                    <a:pt x="157309" y="48410"/>
                  </a:lnTo>
                  <a:lnTo>
                    <a:pt x="154406" y="59909"/>
                  </a:lnTo>
                  <a:lnTo>
                    <a:pt x="152889" y="71627"/>
                  </a:lnTo>
                  <a:lnTo>
                    <a:pt x="152647" y="83249"/>
                  </a:lnTo>
                  <a:lnTo>
                    <a:pt x="153618" y="94665"/>
                  </a:lnTo>
                  <a:lnTo>
                    <a:pt x="155864" y="105862"/>
                  </a:lnTo>
                  <a:lnTo>
                    <a:pt x="159300" y="116872"/>
                  </a:lnTo>
                  <a:lnTo>
                    <a:pt x="163725" y="127571"/>
                  </a:lnTo>
                  <a:lnTo>
                    <a:pt x="168912" y="137690"/>
                  </a:lnTo>
                  <a:lnTo>
                    <a:pt x="174664" y="147124"/>
                  </a:lnTo>
                  <a:lnTo>
                    <a:pt x="180982" y="155766"/>
                  </a:lnTo>
                  <a:lnTo>
                    <a:pt x="188055" y="163425"/>
                  </a:lnTo>
                  <a:lnTo>
                    <a:pt x="195929" y="170090"/>
                  </a:lnTo>
                  <a:lnTo>
                    <a:pt x="204675" y="175736"/>
                  </a:lnTo>
                  <a:lnTo>
                    <a:pt x="214456" y="180238"/>
                  </a:lnTo>
                  <a:lnTo>
                    <a:pt x="225244" y="183639"/>
                  </a:lnTo>
                  <a:lnTo>
                    <a:pt x="236278" y="186115"/>
                  </a:lnTo>
                  <a:lnTo>
                    <a:pt x="247245" y="188137"/>
                  </a:lnTo>
                  <a:lnTo>
                    <a:pt x="259109" y="189885"/>
                  </a:lnTo>
                  <a:lnTo>
                    <a:pt x="273741" y="191663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256793" y="5310968"/>
              <a:ext cx="236337" cy="166338"/>
            </a:xfrm>
            <a:custGeom>
              <a:avLst/>
              <a:gdLst/>
              <a:ahLst/>
              <a:cxnLst/>
              <a:rect l="0" t="0" r="0" b="0"/>
              <a:pathLst>
                <a:path w="236337" h="166338">
                  <a:moveTo>
                    <a:pt x="9298" y="10529"/>
                  </a:moveTo>
                  <a:lnTo>
                    <a:pt x="6431" y="22264"/>
                  </a:lnTo>
                  <a:lnTo>
                    <a:pt x="4289" y="33393"/>
                  </a:lnTo>
                  <a:lnTo>
                    <a:pt x="2685" y="44991"/>
                  </a:lnTo>
                  <a:lnTo>
                    <a:pt x="1505" y="57153"/>
                  </a:lnTo>
                  <a:lnTo>
                    <a:pt x="657" y="69812"/>
                  </a:lnTo>
                  <a:lnTo>
                    <a:pt x="69" y="82864"/>
                  </a:lnTo>
                  <a:lnTo>
                    <a:pt x="0" y="96043"/>
                  </a:lnTo>
                  <a:lnTo>
                    <a:pt x="1012" y="108960"/>
                  </a:lnTo>
                  <a:lnTo>
                    <a:pt x="3330" y="121413"/>
                  </a:lnTo>
                  <a:lnTo>
                    <a:pt x="7023" y="133060"/>
                  </a:lnTo>
                  <a:lnTo>
                    <a:pt x="12176" y="143357"/>
                  </a:lnTo>
                  <a:lnTo>
                    <a:pt x="18678" y="152120"/>
                  </a:lnTo>
                  <a:lnTo>
                    <a:pt x="26127" y="159003"/>
                  </a:lnTo>
                  <a:lnTo>
                    <a:pt x="33958" y="163354"/>
                  </a:lnTo>
                  <a:lnTo>
                    <a:pt x="41806" y="165052"/>
                  </a:lnTo>
                  <a:lnTo>
                    <a:pt x="49361" y="164260"/>
                  </a:lnTo>
                  <a:lnTo>
                    <a:pt x="56281" y="161154"/>
                  </a:lnTo>
                  <a:lnTo>
                    <a:pt x="62451" y="156068"/>
                  </a:lnTo>
                  <a:lnTo>
                    <a:pt x="67933" y="149421"/>
                  </a:lnTo>
                  <a:lnTo>
                    <a:pt x="72857" y="141605"/>
                  </a:lnTo>
                  <a:lnTo>
                    <a:pt x="77373" y="132981"/>
                  </a:lnTo>
                  <a:lnTo>
                    <a:pt x="82105" y="125010"/>
                  </a:lnTo>
                  <a:lnTo>
                    <a:pt x="87894" y="121048"/>
                  </a:lnTo>
                  <a:lnTo>
                    <a:pt x="94360" y="122423"/>
                  </a:lnTo>
                  <a:lnTo>
                    <a:pt x="100713" y="127157"/>
                  </a:lnTo>
                  <a:lnTo>
                    <a:pt x="106953" y="133723"/>
                  </a:lnTo>
                  <a:lnTo>
                    <a:pt x="113240" y="141088"/>
                  </a:lnTo>
                  <a:lnTo>
                    <a:pt x="119660" y="148673"/>
                  </a:lnTo>
                  <a:lnTo>
                    <a:pt x="126390" y="155737"/>
                  </a:lnTo>
                  <a:lnTo>
                    <a:pt x="133719" y="161277"/>
                  </a:lnTo>
                  <a:lnTo>
                    <a:pt x="141751" y="164882"/>
                  </a:lnTo>
                  <a:lnTo>
                    <a:pt x="150428" y="166337"/>
                  </a:lnTo>
                  <a:lnTo>
                    <a:pt x="159629" y="165352"/>
                  </a:lnTo>
                  <a:lnTo>
                    <a:pt x="169221" y="162028"/>
                  </a:lnTo>
                  <a:lnTo>
                    <a:pt x="178932" y="156902"/>
                  </a:lnTo>
                  <a:lnTo>
                    <a:pt x="188372" y="150723"/>
                  </a:lnTo>
                  <a:lnTo>
                    <a:pt x="197343" y="144016"/>
                  </a:lnTo>
                  <a:lnTo>
                    <a:pt x="205670" y="136909"/>
                  </a:lnTo>
                  <a:lnTo>
                    <a:pt x="213118" y="129233"/>
                  </a:lnTo>
                  <a:lnTo>
                    <a:pt x="219640" y="120914"/>
                  </a:lnTo>
                  <a:lnTo>
                    <a:pt x="225191" y="111683"/>
                  </a:lnTo>
                  <a:lnTo>
                    <a:pt x="229629" y="101035"/>
                  </a:lnTo>
                  <a:lnTo>
                    <a:pt x="232983" y="88836"/>
                  </a:lnTo>
                  <a:lnTo>
                    <a:pt x="235253" y="75572"/>
                  </a:lnTo>
                  <a:lnTo>
                    <a:pt x="236336" y="62139"/>
                  </a:lnTo>
                  <a:lnTo>
                    <a:pt x="236291" y="49084"/>
                  </a:lnTo>
                  <a:lnTo>
                    <a:pt x="235460" y="37026"/>
                  </a:lnTo>
                  <a:lnTo>
                    <a:pt x="234290" y="25636"/>
                  </a:lnTo>
                  <a:lnTo>
                    <a:pt x="232679" y="13921"/>
                  </a:lnTo>
                  <a:lnTo>
                    <a:pt x="230396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518775" y="5153041"/>
              <a:ext cx="273742" cy="316464"/>
            </a:xfrm>
            <a:custGeom>
              <a:avLst/>
              <a:gdLst/>
              <a:ahLst/>
              <a:cxnLst/>
              <a:rect l="0" t="0" r="0" b="0"/>
              <a:pathLst>
                <a:path w="273742" h="316464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74"/>
                  </a:lnTo>
                  <a:lnTo>
                    <a:pt x="178" y="54416"/>
                  </a:lnTo>
                  <a:lnTo>
                    <a:pt x="826" y="67924"/>
                  </a:lnTo>
                  <a:lnTo>
                    <a:pt x="2075" y="81582"/>
                  </a:lnTo>
                  <a:lnTo>
                    <a:pt x="3727" y="95522"/>
                  </a:lnTo>
                  <a:lnTo>
                    <a:pt x="5376" y="110019"/>
                  </a:lnTo>
                  <a:lnTo>
                    <a:pt x="6783" y="125176"/>
                  </a:lnTo>
                  <a:lnTo>
                    <a:pt x="8048" y="140779"/>
                  </a:lnTo>
                  <a:lnTo>
                    <a:pt x="9505" y="156406"/>
                  </a:lnTo>
                  <a:lnTo>
                    <a:pt x="11331" y="171806"/>
                  </a:lnTo>
                  <a:lnTo>
                    <a:pt x="13388" y="186910"/>
                  </a:lnTo>
                  <a:lnTo>
                    <a:pt x="15316" y="201738"/>
                  </a:lnTo>
                  <a:lnTo>
                    <a:pt x="16915" y="216337"/>
                  </a:lnTo>
                  <a:lnTo>
                    <a:pt x="18310" y="230599"/>
                  </a:lnTo>
                  <a:lnTo>
                    <a:pt x="19854" y="244263"/>
                  </a:lnTo>
                  <a:lnTo>
                    <a:pt x="21744" y="257235"/>
                  </a:lnTo>
                  <a:lnTo>
                    <a:pt x="24014" y="269575"/>
                  </a:lnTo>
                  <a:lnTo>
                    <a:pt x="26617" y="281402"/>
                  </a:lnTo>
                  <a:lnTo>
                    <a:pt x="29487" y="292773"/>
                  </a:lnTo>
                  <a:lnTo>
                    <a:pt x="32713" y="301336"/>
                  </a:lnTo>
                  <a:lnTo>
                    <a:pt x="35901" y="303881"/>
                  </a:lnTo>
                  <a:lnTo>
                    <a:pt x="38214" y="301060"/>
                  </a:lnTo>
                  <a:lnTo>
                    <a:pt x="39693" y="294441"/>
                  </a:lnTo>
                  <a:lnTo>
                    <a:pt x="40772" y="285456"/>
                  </a:lnTo>
                  <a:lnTo>
                    <a:pt x="41978" y="275281"/>
                  </a:lnTo>
                  <a:lnTo>
                    <a:pt x="43582" y="264624"/>
                  </a:lnTo>
                  <a:lnTo>
                    <a:pt x="45798" y="253988"/>
                  </a:lnTo>
                  <a:lnTo>
                    <a:pt x="48882" y="243826"/>
                  </a:lnTo>
                  <a:lnTo>
                    <a:pt x="52889" y="234329"/>
                  </a:lnTo>
                  <a:lnTo>
                    <a:pt x="58037" y="225964"/>
                  </a:lnTo>
                  <a:lnTo>
                    <a:pt x="64772" y="219545"/>
                  </a:lnTo>
                  <a:lnTo>
                    <a:pt x="73180" y="215348"/>
                  </a:lnTo>
                  <a:lnTo>
                    <a:pt x="82571" y="213495"/>
                  </a:lnTo>
                  <a:lnTo>
                    <a:pt x="91718" y="214212"/>
                  </a:lnTo>
                  <a:lnTo>
                    <a:pt x="99937" y="217362"/>
                  </a:lnTo>
                  <a:lnTo>
                    <a:pt x="107078" y="222542"/>
                  </a:lnTo>
                  <a:lnTo>
                    <a:pt x="113256" y="229290"/>
                  </a:lnTo>
                  <a:lnTo>
                    <a:pt x="118664" y="237196"/>
                  </a:lnTo>
                  <a:lnTo>
                    <a:pt x="123329" y="246094"/>
                  </a:lnTo>
                  <a:lnTo>
                    <a:pt x="127107" y="256042"/>
                  </a:lnTo>
                  <a:lnTo>
                    <a:pt x="130003" y="266959"/>
                  </a:lnTo>
                  <a:lnTo>
                    <a:pt x="132650" y="277479"/>
                  </a:lnTo>
                  <a:lnTo>
                    <a:pt x="136057" y="283989"/>
                  </a:lnTo>
                  <a:lnTo>
                    <a:pt x="140082" y="284636"/>
                  </a:lnTo>
                  <a:lnTo>
                    <a:pt x="143987" y="281252"/>
                  </a:lnTo>
                  <a:lnTo>
                    <a:pt x="147995" y="275692"/>
                  </a:lnTo>
                  <a:lnTo>
                    <a:pt x="152821" y="269486"/>
                  </a:lnTo>
                  <a:lnTo>
                    <a:pt x="158806" y="263456"/>
                  </a:lnTo>
                  <a:lnTo>
                    <a:pt x="166090" y="257895"/>
                  </a:lnTo>
                  <a:lnTo>
                    <a:pt x="174794" y="252830"/>
                  </a:lnTo>
                  <a:lnTo>
                    <a:pt x="184828" y="248192"/>
                  </a:lnTo>
                  <a:lnTo>
                    <a:pt x="195799" y="243885"/>
                  </a:lnTo>
                  <a:lnTo>
                    <a:pt x="207145" y="239821"/>
                  </a:lnTo>
                  <a:lnTo>
                    <a:pt x="218502" y="235921"/>
                  </a:lnTo>
                  <a:lnTo>
                    <a:pt x="229395" y="231807"/>
                  </a:lnTo>
                  <a:lnTo>
                    <a:pt x="239177" y="226825"/>
                  </a:lnTo>
                  <a:lnTo>
                    <a:pt x="247586" y="220695"/>
                  </a:lnTo>
                  <a:lnTo>
                    <a:pt x="254061" y="213628"/>
                  </a:lnTo>
                  <a:lnTo>
                    <a:pt x="257605" y="206120"/>
                  </a:lnTo>
                  <a:lnTo>
                    <a:pt x="257947" y="198521"/>
                  </a:lnTo>
                  <a:lnTo>
                    <a:pt x="255433" y="191149"/>
                  </a:lnTo>
                  <a:lnTo>
                    <a:pt x="250630" y="184359"/>
                  </a:lnTo>
                  <a:lnTo>
                    <a:pt x="244110" y="178289"/>
                  </a:lnTo>
                  <a:lnTo>
                    <a:pt x="236348" y="173216"/>
                  </a:lnTo>
                  <a:lnTo>
                    <a:pt x="227710" y="169631"/>
                  </a:lnTo>
                  <a:lnTo>
                    <a:pt x="218469" y="167669"/>
                  </a:lnTo>
                  <a:lnTo>
                    <a:pt x="208980" y="167317"/>
                  </a:lnTo>
                  <a:lnTo>
                    <a:pt x="199684" y="168593"/>
                  </a:lnTo>
                  <a:lnTo>
                    <a:pt x="190800" y="171338"/>
                  </a:lnTo>
                  <a:lnTo>
                    <a:pt x="182360" y="175281"/>
                  </a:lnTo>
                  <a:lnTo>
                    <a:pt x="174303" y="180136"/>
                  </a:lnTo>
                  <a:lnTo>
                    <a:pt x="166558" y="185665"/>
                  </a:lnTo>
                  <a:lnTo>
                    <a:pt x="159372" y="192003"/>
                  </a:lnTo>
                  <a:lnTo>
                    <a:pt x="153297" y="199620"/>
                  </a:lnTo>
                  <a:lnTo>
                    <a:pt x="148548" y="208673"/>
                  </a:lnTo>
                  <a:lnTo>
                    <a:pt x="145190" y="219025"/>
                  </a:lnTo>
                  <a:lnTo>
                    <a:pt x="143303" y="230423"/>
                  </a:lnTo>
                  <a:lnTo>
                    <a:pt x="142779" y="242602"/>
                  </a:lnTo>
                  <a:lnTo>
                    <a:pt x="143546" y="255016"/>
                  </a:lnTo>
                  <a:lnTo>
                    <a:pt x="145648" y="266883"/>
                  </a:lnTo>
                  <a:lnTo>
                    <a:pt x="148989" y="277816"/>
                  </a:lnTo>
                  <a:lnTo>
                    <a:pt x="153517" y="287630"/>
                  </a:lnTo>
                  <a:lnTo>
                    <a:pt x="159306" y="296156"/>
                  </a:lnTo>
                  <a:lnTo>
                    <a:pt x="166274" y="303438"/>
                  </a:lnTo>
                  <a:lnTo>
                    <a:pt x="174224" y="309347"/>
                  </a:lnTo>
                  <a:lnTo>
                    <a:pt x="182931" y="313502"/>
                  </a:lnTo>
                  <a:lnTo>
                    <a:pt x="192198" y="315850"/>
                  </a:lnTo>
                  <a:lnTo>
                    <a:pt x="202030" y="316463"/>
                  </a:lnTo>
                  <a:lnTo>
                    <a:pt x="212615" y="315363"/>
                  </a:lnTo>
                  <a:lnTo>
                    <a:pt x="223978" y="312743"/>
                  </a:lnTo>
                  <a:lnTo>
                    <a:pt x="235415" y="309207"/>
                  </a:lnTo>
                  <a:lnTo>
                    <a:pt x="246705" y="305321"/>
                  </a:lnTo>
                  <a:lnTo>
                    <a:pt x="258840" y="300750"/>
                  </a:lnTo>
                  <a:lnTo>
                    <a:pt x="273741" y="294798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799899" y="5289911"/>
              <a:ext cx="66317" cy="134013"/>
            </a:xfrm>
            <a:custGeom>
              <a:avLst/>
              <a:gdLst/>
              <a:ahLst/>
              <a:cxnLst/>
              <a:rect l="0" t="0" r="0" b="0"/>
              <a:pathLst>
                <a:path w="66317" h="134013">
                  <a:moveTo>
                    <a:pt x="13674" y="94757"/>
                  </a:moveTo>
                  <a:lnTo>
                    <a:pt x="13741" y="106425"/>
                  </a:lnTo>
                  <a:lnTo>
                    <a:pt x="14381" y="116914"/>
                  </a:lnTo>
                  <a:lnTo>
                    <a:pt x="15659" y="127122"/>
                  </a:lnTo>
                  <a:lnTo>
                    <a:pt x="16801" y="133985"/>
                  </a:lnTo>
                  <a:lnTo>
                    <a:pt x="16804" y="134012"/>
                  </a:lnTo>
                  <a:lnTo>
                    <a:pt x="15727" y="129320"/>
                  </a:lnTo>
                  <a:lnTo>
                    <a:pt x="13862" y="122004"/>
                  </a:lnTo>
                  <a:lnTo>
                    <a:pt x="11455" y="113268"/>
                  </a:lnTo>
                  <a:lnTo>
                    <a:pt x="8684" y="103759"/>
                  </a:lnTo>
                  <a:lnTo>
                    <a:pt x="5676" y="93824"/>
                  </a:lnTo>
                  <a:lnTo>
                    <a:pt x="2841" y="83648"/>
                  </a:lnTo>
                  <a:lnTo>
                    <a:pt x="848" y="73334"/>
                  </a:lnTo>
                  <a:lnTo>
                    <a:pt x="0" y="62942"/>
                  </a:lnTo>
                  <a:lnTo>
                    <a:pt x="585" y="52669"/>
                  </a:lnTo>
                  <a:lnTo>
                    <a:pt x="3031" y="42842"/>
                  </a:lnTo>
                  <a:lnTo>
                    <a:pt x="7383" y="33610"/>
                  </a:lnTo>
                  <a:lnTo>
                    <a:pt x="13504" y="25247"/>
                  </a:lnTo>
                  <a:lnTo>
                    <a:pt x="22170" y="17416"/>
                  </a:lnTo>
                  <a:lnTo>
                    <a:pt x="37493" y="9430"/>
                  </a:lnTo>
                  <a:lnTo>
                    <a:pt x="66316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874989" y="5297419"/>
              <a:ext cx="159683" cy="171478"/>
            </a:xfrm>
            <a:custGeom>
              <a:avLst/>
              <a:gdLst/>
              <a:ahLst/>
              <a:cxnLst/>
              <a:rect l="0" t="0" r="0" b="0"/>
              <a:pathLst>
                <a:path w="159683" h="171478">
                  <a:moveTo>
                    <a:pt x="33340" y="66193"/>
                  </a:moveTo>
                  <a:lnTo>
                    <a:pt x="42142" y="68992"/>
                  </a:lnTo>
                  <a:lnTo>
                    <a:pt x="50488" y="70494"/>
                  </a:lnTo>
                  <a:lnTo>
                    <a:pt x="59183" y="70795"/>
                  </a:lnTo>
                  <a:lnTo>
                    <a:pt x="68131" y="69944"/>
                  </a:lnTo>
                  <a:lnTo>
                    <a:pt x="76978" y="67827"/>
                  </a:lnTo>
                  <a:lnTo>
                    <a:pt x="85502" y="64501"/>
                  </a:lnTo>
                  <a:lnTo>
                    <a:pt x="93172" y="59993"/>
                  </a:lnTo>
                  <a:lnTo>
                    <a:pt x="99104" y="54225"/>
                  </a:lnTo>
                  <a:lnTo>
                    <a:pt x="102971" y="47278"/>
                  </a:lnTo>
                  <a:lnTo>
                    <a:pt x="104767" y="39514"/>
                  </a:lnTo>
                  <a:lnTo>
                    <a:pt x="104542" y="31465"/>
                  </a:lnTo>
                  <a:lnTo>
                    <a:pt x="102532" y="23472"/>
                  </a:lnTo>
                  <a:lnTo>
                    <a:pt x="98761" y="15988"/>
                  </a:lnTo>
                  <a:lnTo>
                    <a:pt x="92965" y="9648"/>
                  </a:lnTo>
                  <a:lnTo>
                    <a:pt x="85186" y="4694"/>
                  </a:lnTo>
                  <a:lnTo>
                    <a:pt x="75879" y="1352"/>
                  </a:lnTo>
                  <a:lnTo>
                    <a:pt x="65725" y="0"/>
                  </a:lnTo>
                  <a:lnTo>
                    <a:pt x="55204" y="651"/>
                  </a:lnTo>
                  <a:lnTo>
                    <a:pt x="44887" y="3189"/>
                  </a:lnTo>
                  <a:lnTo>
                    <a:pt x="35499" y="7549"/>
                  </a:lnTo>
                  <a:lnTo>
                    <a:pt x="27341" y="13516"/>
                  </a:lnTo>
                  <a:lnTo>
                    <a:pt x="20356" y="20774"/>
                  </a:lnTo>
                  <a:lnTo>
                    <a:pt x="14341" y="29007"/>
                  </a:lnTo>
                  <a:lnTo>
                    <a:pt x="9076" y="37957"/>
                  </a:lnTo>
                  <a:lnTo>
                    <a:pt x="4690" y="47745"/>
                  </a:lnTo>
                  <a:lnTo>
                    <a:pt x="1639" y="58832"/>
                  </a:lnTo>
                  <a:lnTo>
                    <a:pt x="71" y="71359"/>
                  </a:lnTo>
                  <a:lnTo>
                    <a:pt x="0" y="84857"/>
                  </a:lnTo>
                  <a:lnTo>
                    <a:pt x="1472" y="98456"/>
                  </a:lnTo>
                  <a:lnTo>
                    <a:pt x="4357" y="111630"/>
                  </a:lnTo>
                  <a:lnTo>
                    <a:pt x="8566" y="123897"/>
                  </a:lnTo>
                  <a:lnTo>
                    <a:pt x="14132" y="134677"/>
                  </a:lnTo>
                  <a:lnTo>
                    <a:pt x="20952" y="143806"/>
                  </a:lnTo>
                  <a:lnTo>
                    <a:pt x="28971" y="151290"/>
                  </a:lnTo>
                  <a:lnTo>
                    <a:pt x="38255" y="157116"/>
                  </a:lnTo>
                  <a:lnTo>
                    <a:pt x="48724" y="161448"/>
                  </a:lnTo>
                  <a:lnTo>
                    <a:pt x="60177" y="164565"/>
                  </a:lnTo>
                  <a:lnTo>
                    <a:pt x="72389" y="166757"/>
                  </a:lnTo>
                  <a:lnTo>
                    <a:pt x="85150" y="168275"/>
                  </a:lnTo>
                  <a:lnTo>
                    <a:pt x="98077" y="169317"/>
                  </a:lnTo>
                  <a:lnTo>
                    <a:pt x="112090" y="170139"/>
                  </a:lnTo>
                  <a:lnTo>
                    <a:pt x="130654" y="170818"/>
                  </a:lnTo>
                  <a:lnTo>
                    <a:pt x="159682" y="171477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350526" y="5153041"/>
              <a:ext cx="1" cy="336913"/>
            </a:xfrm>
            <a:custGeom>
              <a:avLst/>
              <a:gdLst/>
              <a:ahLst/>
              <a:cxnLst/>
              <a:rect l="0" t="0" r="0" b="0"/>
              <a:pathLst>
                <a:path w="1" h="336913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82"/>
                  </a:lnTo>
                  <a:lnTo>
                    <a:pt x="0" y="58457"/>
                  </a:lnTo>
                  <a:lnTo>
                    <a:pt x="0" y="74930"/>
                  </a:lnTo>
                  <a:lnTo>
                    <a:pt x="0" y="92503"/>
                  </a:lnTo>
                  <a:lnTo>
                    <a:pt x="0" y="111019"/>
                  </a:lnTo>
                  <a:lnTo>
                    <a:pt x="0" y="130272"/>
                  </a:lnTo>
                  <a:lnTo>
                    <a:pt x="0" y="150063"/>
                  </a:lnTo>
                  <a:lnTo>
                    <a:pt x="0" y="169909"/>
                  </a:lnTo>
                  <a:lnTo>
                    <a:pt x="0" y="189079"/>
                  </a:lnTo>
                  <a:lnTo>
                    <a:pt x="0" y="207231"/>
                  </a:lnTo>
                  <a:lnTo>
                    <a:pt x="0" y="224367"/>
                  </a:lnTo>
                  <a:lnTo>
                    <a:pt x="0" y="240649"/>
                  </a:lnTo>
                  <a:lnTo>
                    <a:pt x="0" y="256263"/>
                  </a:lnTo>
                  <a:lnTo>
                    <a:pt x="0" y="271165"/>
                  </a:lnTo>
                  <a:lnTo>
                    <a:pt x="0" y="286744"/>
                  </a:lnTo>
                  <a:lnTo>
                    <a:pt x="0" y="306610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224184" y="5289911"/>
              <a:ext cx="178986" cy="31587"/>
            </a:xfrm>
            <a:custGeom>
              <a:avLst/>
              <a:gdLst/>
              <a:ahLst/>
              <a:cxnLst/>
              <a:rect l="0" t="0" r="0" b="0"/>
              <a:pathLst>
                <a:path w="178986" h="31587">
                  <a:moveTo>
                    <a:pt x="178985" y="0"/>
                  </a:moveTo>
                  <a:lnTo>
                    <a:pt x="170116" y="2934"/>
                  </a:lnTo>
                  <a:lnTo>
                    <a:pt x="161129" y="5716"/>
                  </a:lnTo>
                  <a:lnTo>
                    <a:pt x="151133" y="8612"/>
                  </a:lnTo>
                  <a:lnTo>
                    <a:pt x="140153" y="11479"/>
                  </a:lnTo>
                  <a:lnTo>
                    <a:pt x="128342" y="13996"/>
                  </a:lnTo>
                  <a:lnTo>
                    <a:pt x="115883" y="16011"/>
                  </a:lnTo>
                  <a:lnTo>
                    <a:pt x="102945" y="17696"/>
                  </a:lnTo>
                  <a:lnTo>
                    <a:pt x="89665" y="19440"/>
                  </a:lnTo>
                  <a:lnTo>
                    <a:pt x="76152" y="21461"/>
                  </a:lnTo>
                  <a:lnTo>
                    <a:pt x="62703" y="23660"/>
                  </a:lnTo>
                  <a:lnTo>
                    <a:pt x="48276" y="25914"/>
                  </a:lnTo>
                  <a:lnTo>
                    <a:pt x="29366" y="2842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445282" y="5110927"/>
              <a:ext cx="247397" cy="379027"/>
            </a:xfrm>
            <a:custGeom>
              <a:avLst/>
              <a:gdLst/>
              <a:ahLst/>
              <a:cxnLst/>
              <a:rect l="0" t="0" r="0" b="0"/>
              <a:pathLst>
                <a:path w="247397" h="379027">
                  <a:moveTo>
                    <a:pt x="1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7"/>
                  </a:lnTo>
                  <a:lnTo>
                    <a:pt x="178" y="46801"/>
                  </a:lnTo>
                  <a:lnTo>
                    <a:pt x="826" y="60110"/>
                  </a:lnTo>
                  <a:lnTo>
                    <a:pt x="2075" y="74418"/>
                  </a:lnTo>
                  <a:lnTo>
                    <a:pt x="3727" y="89596"/>
                  </a:lnTo>
                  <a:lnTo>
                    <a:pt x="5376" y="105458"/>
                  </a:lnTo>
                  <a:lnTo>
                    <a:pt x="6783" y="121820"/>
                  </a:lnTo>
                  <a:lnTo>
                    <a:pt x="8048" y="138211"/>
                  </a:lnTo>
                  <a:lnTo>
                    <a:pt x="9505" y="153909"/>
                  </a:lnTo>
                  <a:lnTo>
                    <a:pt x="11332" y="168580"/>
                  </a:lnTo>
                  <a:lnTo>
                    <a:pt x="13389" y="182397"/>
                  </a:lnTo>
                  <a:lnTo>
                    <a:pt x="15317" y="195829"/>
                  </a:lnTo>
                  <a:lnTo>
                    <a:pt x="16911" y="209208"/>
                  </a:lnTo>
                  <a:lnTo>
                    <a:pt x="18133" y="222841"/>
                  </a:lnTo>
                  <a:lnTo>
                    <a:pt x="19029" y="237073"/>
                  </a:lnTo>
                  <a:lnTo>
                    <a:pt x="19666" y="252023"/>
                  </a:lnTo>
                  <a:lnTo>
                    <a:pt x="20111" y="267472"/>
                  </a:lnTo>
                  <a:lnTo>
                    <a:pt x="20417" y="282989"/>
                  </a:lnTo>
                  <a:lnTo>
                    <a:pt x="20627" y="298217"/>
                  </a:lnTo>
                  <a:lnTo>
                    <a:pt x="20777" y="309714"/>
                  </a:lnTo>
                  <a:lnTo>
                    <a:pt x="20889" y="313328"/>
                  </a:lnTo>
                  <a:lnTo>
                    <a:pt x="20966" y="310507"/>
                  </a:lnTo>
                  <a:lnTo>
                    <a:pt x="21180" y="303657"/>
                  </a:lnTo>
                  <a:lnTo>
                    <a:pt x="21852" y="294676"/>
                  </a:lnTo>
                  <a:lnTo>
                    <a:pt x="23118" y="284689"/>
                  </a:lnTo>
                  <a:lnTo>
                    <a:pt x="24951" y="274270"/>
                  </a:lnTo>
                  <a:lnTo>
                    <a:pt x="27252" y="263689"/>
                  </a:lnTo>
                  <a:lnTo>
                    <a:pt x="29920" y="253071"/>
                  </a:lnTo>
                  <a:lnTo>
                    <a:pt x="33186" y="242792"/>
                  </a:lnTo>
                  <a:lnTo>
                    <a:pt x="37587" y="233481"/>
                  </a:lnTo>
                  <a:lnTo>
                    <a:pt x="43324" y="225413"/>
                  </a:lnTo>
                  <a:lnTo>
                    <a:pt x="50126" y="219010"/>
                  </a:lnTo>
                  <a:lnTo>
                    <a:pt x="57455" y="214988"/>
                  </a:lnTo>
                  <a:lnTo>
                    <a:pt x="64935" y="213519"/>
                  </a:lnTo>
                  <a:lnTo>
                    <a:pt x="72227" y="214634"/>
                  </a:lnTo>
                  <a:lnTo>
                    <a:pt x="78963" y="218491"/>
                  </a:lnTo>
                  <a:lnTo>
                    <a:pt x="85005" y="224894"/>
                  </a:lnTo>
                  <a:lnTo>
                    <a:pt x="90401" y="233240"/>
                  </a:lnTo>
                  <a:lnTo>
                    <a:pt x="95266" y="242735"/>
                  </a:lnTo>
                  <a:lnTo>
                    <a:pt x="99728" y="252825"/>
                  </a:lnTo>
                  <a:lnTo>
                    <a:pt x="103896" y="263527"/>
                  </a:lnTo>
                  <a:lnTo>
                    <a:pt x="107857" y="275303"/>
                  </a:lnTo>
                  <a:lnTo>
                    <a:pt x="111673" y="288327"/>
                  </a:lnTo>
                  <a:lnTo>
                    <a:pt x="115390" y="302176"/>
                  </a:lnTo>
                  <a:lnTo>
                    <a:pt x="119039" y="316019"/>
                  </a:lnTo>
                  <a:lnTo>
                    <a:pt x="122648" y="329302"/>
                  </a:lnTo>
                  <a:lnTo>
                    <a:pt x="126420" y="339557"/>
                  </a:lnTo>
                  <a:lnTo>
                    <a:pt x="130185" y="343691"/>
                  </a:lnTo>
                  <a:lnTo>
                    <a:pt x="133407" y="342481"/>
                  </a:lnTo>
                  <a:lnTo>
                    <a:pt x="136295" y="337705"/>
                  </a:lnTo>
                  <a:lnTo>
                    <a:pt x="139292" y="330728"/>
                  </a:lnTo>
                  <a:lnTo>
                    <a:pt x="142849" y="322415"/>
                  </a:lnTo>
                  <a:lnTo>
                    <a:pt x="147141" y="313296"/>
                  </a:lnTo>
                  <a:lnTo>
                    <a:pt x="152295" y="304007"/>
                  </a:lnTo>
                  <a:lnTo>
                    <a:pt x="158496" y="295352"/>
                  </a:lnTo>
                  <a:lnTo>
                    <a:pt x="165736" y="287700"/>
                  </a:lnTo>
                  <a:lnTo>
                    <a:pt x="173867" y="280895"/>
                  </a:lnTo>
                  <a:lnTo>
                    <a:pt x="182694" y="274473"/>
                  </a:lnTo>
                  <a:lnTo>
                    <a:pt x="192036" y="268114"/>
                  </a:lnTo>
                  <a:lnTo>
                    <a:pt x="201748" y="261840"/>
                  </a:lnTo>
                  <a:lnTo>
                    <a:pt x="211720" y="255919"/>
                  </a:lnTo>
                  <a:lnTo>
                    <a:pt x="221854" y="250478"/>
                  </a:lnTo>
                  <a:lnTo>
                    <a:pt x="231436" y="245178"/>
                  </a:lnTo>
                  <a:lnTo>
                    <a:pt x="239200" y="239327"/>
                  </a:lnTo>
                  <a:lnTo>
                    <a:pt x="244592" y="232582"/>
                  </a:lnTo>
                  <a:lnTo>
                    <a:pt x="247396" y="225255"/>
                  </a:lnTo>
                  <a:lnTo>
                    <a:pt x="247390" y="218098"/>
                  </a:lnTo>
                  <a:lnTo>
                    <a:pt x="244753" y="211553"/>
                  </a:lnTo>
                  <a:lnTo>
                    <a:pt x="239935" y="206042"/>
                  </a:lnTo>
                  <a:lnTo>
                    <a:pt x="233436" y="202104"/>
                  </a:lnTo>
                  <a:lnTo>
                    <a:pt x="225706" y="199876"/>
                  </a:lnTo>
                  <a:lnTo>
                    <a:pt x="217099" y="199332"/>
                  </a:lnTo>
                  <a:lnTo>
                    <a:pt x="207877" y="200472"/>
                  </a:lnTo>
                  <a:lnTo>
                    <a:pt x="198238" y="203128"/>
                  </a:lnTo>
                  <a:lnTo>
                    <a:pt x="188478" y="207179"/>
                  </a:lnTo>
                  <a:lnTo>
                    <a:pt x="178999" y="212638"/>
                  </a:lnTo>
                  <a:lnTo>
                    <a:pt x="170002" y="219386"/>
                  </a:lnTo>
                  <a:lnTo>
                    <a:pt x="161825" y="227356"/>
                  </a:lnTo>
                  <a:lnTo>
                    <a:pt x="155010" y="236608"/>
                  </a:lnTo>
                  <a:lnTo>
                    <a:pt x="149729" y="247051"/>
                  </a:lnTo>
                  <a:lnTo>
                    <a:pt x="145997" y="258316"/>
                  </a:lnTo>
                  <a:lnTo>
                    <a:pt x="143849" y="269870"/>
                  </a:lnTo>
                  <a:lnTo>
                    <a:pt x="143149" y="281375"/>
                  </a:lnTo>
                  <a:lnTo>
                    <a:pt x="143794" y="292540"/>
                  </a:lnTo>
                  <a:lnTo>
                    <a:pt x="145814" y="303037"/>
                  </a:lnTo>
                  <a:lnTo>
                    <a:pt x="149096" y="312767"/>
                  </a:lnTo>
                  <a:lnTo>
                    <a:pt x="153415" y="321962"/>
                  </a:lnTo>
                  <a:lnTo>
                    <a:pt x="158531" y="331065"/>
                  </a:lnTo>
                  <a:lnTo>
                    <a:pt x="164239" y="340330"/>
                  </a:lnTo>
                  <a:lnTo>
                    <a:pt x="170697" y="349351"/>
                  </a:lnTo>
                  <a:lnTo>
                    <a:pt x="178396" y="357197"/>
                  </a:lnTo>
                  <a:lnTo>
                    <a:pt x="187491" y="363435"/>
                  </a:lnTo>
                  <a:lnTo>
                    <a:pt x="197431" y="368124"/>
                  </a:lnTo>
                  <a:lnTo>
                    <a:pt x="208217" y="372020"/>
                  </a:lnTo>
                  <a:lnTo>
                    <a:pt x="221913" y="375458"/>
                  </a:lnTo>
                  <a:lnTo>
                    <a:pt x="242156" y="379026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862298" y="5052854"/>
              <a:ext cx="140996" cy="394986"/>
            </a:xfrm>
            <a:custGeom>
              <a:avLst/>
              <a:gdLst/>
              <a:ahLst/>
              <a:cxnLst/>
              <a:rect l="0" t="0" r="0" b="0"/>
              <a:pathLst>
                <a:path w="140996" h="394986">
                  <a:moveTo>
                    <a:pt x="77824" y="394985"/>
                  </a:moveTo>
                  <a:lnTo>
                    <a:pt x="74890" y="386184"/>
                  </a:lnTo>
                  <a:lnTo>
                    <a:pt x="72108" y="377837"/>
                  </a:lnTo>
                  <a:lnTo>
                    <a:pt x="69209" y="369129"/>
                  </a:lnTo>
                  <a:lnTo>
                    <a:pt x="66168" y="359663"/>
                  </a:lnTo>
                  <a:lnTo>
                    <a:pt x="63003" y="348871"/>
                  </a:lnTo>
                  <a:lnTo>
                    <a:pt x="59739" y="336572"/>
                  </a:lnTo>
                  <a:lnTo>
                    <a:pt x="56401" y="322907"/>
                  </a:lnTo>
                  <a:lnTo>
                    <a:pt x="53010" y="308141"/>
                  </a:lnTo>
                  <a:lnTo>
                    <a:pt x="49581" y="292547"/>
                  </a:lnTo>
                  <a:lnTo>
                    <a:pt x="46126" y="276519"/>
                  </a:lnTo>
                  <a:lnTo>
                    <a:pt x="42654" y="260541"/>
                  </a:lnTo>
                  <a:lnTo>
                    <a:pt x="39169" y="244876"/>
                  </a:lnTo>
                  <a:lnTo>
                    <a:pt x="35676" y="229749"/>
                  </a:lnTo>
                  <a:lnTo>
                    <a:pt x="32178" y="215432"/>
                  </a:lnTo>
                  <a:lnTo>
                    <a:pt x="28675" y="201980"/>
                  </a:lnTo>
                  <a:lnTo>
                    <a:pt x="25171" y="189131"/>
                  </a:lnTo>
                  <a:lnTo>
                    <a:pt x="21666" y="176422"/>
                  </a:lnTo>
                  <a:lnTo>
                    <a:pt x="18162" y="163569"/>
                  </a:lnTo>
                  <a:lnTo>
                    <a:pt x="14827" y="150476"/>
                  </a:lnTo>
                  <a:lnTo>
                    <a:pt x="11966" y="137146"/>
                  </a:lnTo>
                  <a:lnTo>
                    <a:pt x="9707" y="123623"/>
                  </a:lnTo>
                  <a:lnTo>
                    <a:pt x="7850" y="110117"/>
                  </a:lnTo>
                  <a:lnTo>
                    <a:pt x="5989" y="96977"/>
                  </a:lnTo>
                  <a:lnTo>
                    <a:pt x="3892" y="84364"/>
                  </a:lnTo>
                  <a:lnTo>
                    <a:pt x="1821" y="72267"/>
                  </a:lnTo>
                  <a:lnTo>
                    <a:pt x="417" y="60604"/>
                  </a:lnTo>
                  <a:lnTo>
                    <a:pt x="0" y="49284"/>
                  </a:lnTo>
                  <a:lnTo>
                    <a:pt x="893" y="38546"/>
                  </a:lnTo>
                  <a:lnTo>
                    <a:pt x="3553" y="28933"/>
                  </a:lnTo>
                  <a:lnTo>
                    <a:pt x="8062" y="20656"/>
                  </a:lnTo>
                  <a:lnTo>
                    <a:pt x="14516" y="13776"/>
                  </a:lnTo>
                  <a:lnTo>
                    <a:pt x="23193" y="8371"/>
                  </a:lnTo>
                  <a:lnTo>
                    <a:pt x="34024" y="4332"/>
                  </a:lnTo>
                  <a:lnTo>
                    <a:pt x="46516" y="1586"/>
                  </a:lnTo>
                  <a:lnTo>
                    <a:pt x="59955" y="175"/>
                  </a:lnTo>
                  <a:lnTo>
                    <a:pt x="73825" y="0"/>
                  </a:lnTo>
                  <a:lnTo>
                    <a:pt x="87452" y="882"/>
                  </a:lnTo>
                  <a:lnTo>
                    <a:pt x="101340" y="2835"/>
                  </a:lnTo>
                  <a:lnTo>
                    <a:pt x="117820" y="7148"/>
                  </a:lnTo>
                  <a:lnTo>
                    <a:pt x="140995" y="15959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824309" y="5285299"/>
              <a:ext cx="157928" cy="15142"/>
            </a:xfrm>
            <a:custGeom>
              <a:avLst/>
              <a:gdLst/>
              <a:ahLst/>
              <a:cxnLst/>
              <a:rect l="0" t="0" r="0" b="0"/>
              <a:pathLst>
                <a:path w="157928" h="15142">
                  <a:moveTo>
                    <a:pt x="157927" y="4612"/>
                  </a:moveTo>
                  <a:lnTo>
                    <a:pt x="149126" y="1813"/>
                  </a:lnTo>
                  <a:lnTo>
                    <a:pt x="140779" y="311"/>
                  </a:lnTo>
                  <a:lnTo>
                    <a:pt x="132071" y="0"/>
                  </a:lnTo>
                  <a:lnTo>
                    <a:pt x="122604" y="507"/>
                  </a:lnTo>
                  <a:lnTo>
                    <a:pt x="111813" y="1326"/>
                  </a:lnTo>
                  <a:lnTo>
                    <a:pt x="99519" y="2141"/>
                  </a:lnTo>
                  <a:lnTo>
                    <a:pt x="86027" y="2826"/>
                  </a:lnTo>
                  <a:lnTo>
                    <a:pt x="71908" y="3352"/>
                  </a:lnTo>
                  <a:lnTo>
                    <a:pt x="57582" y="3743"/>
                  </a:lnTo>
                  <a:lnTo>
                    <a:pt x="43847" y="4220"/>
                  </a:lnTo>
                  <a:lnTo>
                    <a:pt x="30619" y="5343"/>
                  </a:lnTo>
                  <a:lnTo>
                    <a:pt x="16740" y="8330"/>
                  </a:lnTo>
                  <a:lnTo>
                    <a:pt x="0" y="15141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024350" y="5321497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4" y="36457"/>
                  </a:lnTo>
                  <a:lnTo>
                    <a:pt x="177" y="50133"/>
                  </a:lnTo>
                  <a:lnTo>
                    <a:pt x="825" y="63813"/>
                  </a:lnTo>
                  <a:lnTo>
                    <a:pt x="2075" y="77033"/>
                  </a:lnTo>
                  <a:lnTo>
                    <a:pt x="3727" y="89830"/>
                  </a:lnTo>
                  <a:lnTo>
                    <a:pt x="5376" y="102558"/>
                  </a:lnTo>
                  <a:lnTo>
                    <a:pt x="6778" y="115431"/>
                  </a:lnTo>
                  <a:lnTo>
                    <a:pt x="7873" y="127919"/>
                  </a:lnTo>
                  <a:lnTo>
                    <a:pt x="8802" y="140042"/>
                  </a:lnTo>
                  <a:lnTo>
                    <a:pt x="9640" y="152873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024350" y="5216212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0" y="0"/>
                  </a:moveTo>
                  <a:lnTo>
                    <a:pt x="6239" y="6239"/>
                  </a:lnTo>
                  <a:lnTo>
                    <a:pt x="11178" y="11179"/>
                  </a:lnTo>
                  <a:lnTo>
                    <a:pt x="21057" y="21057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045407" y="5291972"/>
              <a:ext cx="164842" cy="398023"/>
            </a:xfrm>
            <a:custGeom>
              <a:avLst/>
              <a:gdLst/>
              <a:ahLst/>
              <a:cxnLst/>
              <a:rect l="0" t="0" r="0" b="0"/>
              <a:pathLst>
                <a:path w="164842" h="398023">
                  <a:moveTo>
                    <a:pt x="115814" y="92696"/>
                  </a:moveTo>
                  <a:lnTo>
                    <a:pt x="124548" y="95361"/>
                  </a:lnTo>
                  <a:lnTo>
                    <a:pt x="132254" y="95583"/>
                  </a:lnTo>
                  <a:lnTo>
                    <a:pt x="139638" y="93292"/>
                  </a:lnTo>
                  <a:lnTo>
                    <a:pt x="146209" y="88720"/>
                  </a:lnTo>
                  <a:lnTo>
                    <a:pt x="150794" y="81972"/>
                  </a:lnTo>
                  <a:lnTo>
                    <a:pt x="152905" y="73325"/>
                  </a:lnTo>
                  <a:lnTo>
                    <a:pt x="152693" y="63489"/>
                  </a:lnTo>
                  <a:lnTo>
                    <a:pt x="150574" y="53452"/>
                  </a:lnTo>
                  <a:lnTo>
                    <a:pt x="146997" y="43789"/>
                  </a:lnTo>
                  <a:lnTo>
                    <a:pt x="142192" y="34681"/>
                  </a:lnTo>
                  <a:lnTo>
                    <a:pt x="136159" y="26104"/>
                  </a:lnTo>
                  <a:lnTo>
                    <a:pt x="128993" y="17979"/>
                  </a:lnTo>
                  <a:lnTo>
                    <a:pt x="120728" y="10692"/>
                  </a:lnTo>
                  <a:lnTo>
                    <a:pt x="111270" y="5073"/>
                  </a:lnTo>
                  <a:lnTo>
                    <a:pt x="100690" y="1450"/>
                  </a:lnTo>
                  <a:lnTo>
                    <a:pt x="89501" y="0"/>
                  </a:lnTo>
                  <a:lnTo>
                    <a:pt x="78530" y="996"/>
                  </a:lnTo>
                  <a:lnTo>
                    <a:pt x="68238" y="4345"/>
                  </a:lnTo>
                  <a:lnTo>
                    <a:pt x="59042" y="10000"/>
                  </a:lnTo>
                  <a:lnTo>
                    <a:pt x="51469" y="18133"/>
                  </a:lnTo>
                  <a:lnTo>
                    <a:pt x="45650" y="28590"/>
                  </a:lnTo>
                  <a:lnTo>
                    <a:pt x="41709" y="40660"/>
                  </a:lnTo>
                  <a:lnTo>
                    <a:pt x="39945" y="53283"/>
                  </a:lnTo>
                  <a:lnTo>
                    <a:pt x="40317" y="65793"/>
                  </a:lnTo>
                  <a:lnTo>
                    <a:pt x="42665" y="77613"/>
                  </a:lnTo>
                  <a:lnTo>
                    <a:pt x="46899" y="88092"/>
                  </a:lnTo>
                  <a:lnTo>
                    <a:pt x="52781" y="97009"/>
                  </a:lnTo>
                  <a:lnTo>
                    <a:pt x="59981" y="104012"/>
                  </a:lnTo>
                  <a:lnTo>
                    <a:pt x="68177" y="108451"/>
                  </a:lnTo>
                  <a:lnTo>
                    <a:pt x="77088" y="110216"/>
                  </a:lnTo>
                  <a:lnTo>
                    <a:pt x="86339" y="109641"/>
                  </a:lnTo>
                  <a:lnTo>
                    <a:pt x="95471" y="107213"/>
                  </a:lnTo>
                  <a:lnTo>
                    <a:pt x="104234" y="103425"/>
                  </a:lnTo>
                  <a:lnTo>
                    <a:pt x="112442" y="99502"/>
                  </a:lnTo>
                  <a:lnTo>
                    <a:pt x="120474" y="98045"/>
                  </a:lnTo>
                  <a:lnTo>
                    <a:pt x="128372" y="100482"/>
                  </a:lnTo>
                  <a:lnTo>
                    <a:pt x="135060" y="105983"/>
                  </a:lnTo>
                  <a:lnTo>
                    <a:pt x="140590" y="113817"/>
                  </a:lnTo>
                  <a:lnTo>
                    <a:pt x="145339" y="123269"/>
                  </a:lnTo>
                  <a:lnTo>
                    <a:pt x="149608" y="133572"/>
                  </a:lnTo>
                  <a:lnTo>
                    <a:pt x="153583" y="144235"/>
                  </a:lnTo>
                  <a:lnTo>
                    <a:pt x="157215" y="155337"/>
                  </a:lnTo>
                  <a:lnTo>
                    <a:pt x="160264" y="167385"/>
                  </a:lnTo>
                  <a:lnTo>
                    <a:pt x="162635" y="180597"/>
                  </a:lnTo>
                  <a:lnTo>
                    <a:pt x="164225" y="194572"/>
                  </a:lnTo>
                  <a:lnTo>
                    <a:pt x="164841" y="208500"/>
                  </a:lnTo>
                  <a:lnTo>
                    <a:pt x="164464" y="221903"/>
                  </a:lnTo>
                  <a:lnTo>
                    <a:pt x="162906" y="234495"/>
                  </a:lnTo>
                  <a:lnTo>
                    <a:pt x="159733" y="246026"/>
                  </a:lnTo>
                  <a:lnTo>
                    <a:pt x="154859" y="256481"/>
                  </a:lnTo>
                  <a:lnTo>
                    <a:pt x="148656" y="266010"/>
                  </a:lnTo>
                  <a:lnTo>
                    <a:pt x="141737" y="274812"/>
                  </a:lnTo>
                  <a:lnTo>
                    <a:pt x="134522" y="283069"/>
                  </a:lnTo>
                  <a:lnTo>
                    <a:pt x="126900" y="290770"/>
                  </a:lnTo>
                  <a:lnTo>
                    <a:pt x="118346" y="297725"/>
                  </a:lnTo>
                  <a:lnTo>
                    <a:pt x="108633" y="303886"/>
                  </a:lnTo>
                  <a:lnTo>
                    <a:pt x="97991" y="309347"/>
                  </a:lnTo>
                  <a:lnTo>
                    <a:pt x="86922" y="314249"/>
                  </a:lnTo>
                  <a:lnTo>
                    <a:pt x="75771" y="318742"/>
                  </a:lnTo>
                  <a:lnTo>
                    <a:pt x="64690" y="323268"/>
                  </a:lnTo>
                  <a:lnTo>
                    <a:pt x="53724" y="328534"/>
                  </a:lnTo>
                  <a:lnTo>
                    <a:pt x="42882" y="334861"/>
                  </a:lnTo>
                  <a:lnTo>
                    <a:pt x="32600" y="342348"/>
                  </a:lnTo>
                  <a:lnTo>
                    <a:pt x="22735" y="352096"/>
                  </a:lnTo>
                  <a:lnTo>
                    <a:pt x="12418" y="368318"/>
                  </a:lnTo>
                  <a:lnTo>
                    <a:pt x="0" y="398022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237027" y="5289911"/>
              <a:ext cx="113708" cy="145286"/>
            </a:xfrm>
            <a:custGeom>
              <a:avLst/>
              <a:gdLst/>
              <a:ahLst/>
              <a:cxnLst/>
              <a:rect l="0" t="0" r="0" b="0"/>
              <a:pathLst>
                <a:path w="113708" h="145286">
                  <a:moveTo>
                    <a:pt x="18950" y="0"/>
                  </a:moveTo>
                  <a:lnTo>
                    <a:pt x="13217" y="6069"/>
                  </a:lnTo>
                  <a:lnTo>
                    <a:pt x="8933" y="13554"/>
                  </a:lnTo>
                  <a:lnTo>
                    <a:pt x="5726" y="23239"/>
                  </a:lnTo>
                  <a:lnTo>
                    <a:pt x="3365" y="34726"/>
                  </a:lnTo>
                  <a:lnTo>
                    <a:pt x="1668" y="47357"/>
                  </a:lnTo>
                  <a:lnTo>
                    <a:pt x="482" y="60622"/>
                  </a:lnTo>
                  <a:lnTo>
                    <a:pt x="0" y="73898"/>
                  </a:lnTo>
                  <a:lnTo>
                    <a:pt x="728" y="86408"/>
                  </a:lnTo>
                  <a:lnTo>
                    <a:pt x="2848" y="97809"/>
                  </a:lnTo>
                  <a:lnTo>
                    <a:pt x="6237" y="108121"/>
                  </a:lnTo>
                  <a:lnTo>
                    <a:pt x="10653" y="117522"/>
                  </a:lnTo>
                  <a:lnTo>
                    <a:pt x="15855" y="126208"/>
                  </a:lnTo>
                  <a:lnTo>
                    <a:pt x="21959" y="133874"/>
                  </a:lnTo>
                  <a:lnTo>
                    <a:pt x="29411" y="139748"/>
                  </a:lnTo>
                  <a:lnTo>
                    <a:pt x="38342" y="143547"/>
                  </a:lnTo>
                  <a:lnTo>
                    <a:pt x="48270" y="145285"/>
                  </a:lnTo>
                  <a:lnTo>
                    <a:pt x="58319" y="145014"/>
                  </a:lnTo>
                  <a:lnTo>
                    <a:pt x="67958" y="142974"/>
                  </a:lnTo>
                  <a:lnTo>
                    <a:pt x="76871" y="139352"/>
                  </a:lnTo>
                  <a:lnTo>
                    <a:pt x="84777" y="134187"/>
                  </a:lnTo>
                  <a:lnTo>
                    <a:pt x="91640" y="127640"/>
                  </a:lnTo>
                  <a:lnTo>
                    <a:pt x="97435" y="119806"/>
                  </a:lnTo>
                  <a:lnTo>
                    <a:pt x="102044" y="110646"/>
                  </a:lnTo>
                  <a:lnTo>
                    <a:pt x="105520" y="100261"/>
                  </a:lnTo>
                  <a:lnTo>
                    <a:pt x="108044" y="88864"/>
                  </a:lnTo>
                  <a:lnTo>
                    <a:pt x="109831" y="76689"/>
                  </a:lnTo>
                  <a:lnTo>
                    <a:pt x="111073" y="63963"/>
                  </a:lnTo>
                  <a:lnTo>
                    <a:pt x="111928" y="51457"/>
                  </a:lnTo>
                  <a:lnTo>
                    <a:pt x="112603" y="39259"/>
                  </a:lnTo>
                  <a:lnTo>
                    <a:pt x="113162" y="26302"/>
                  </a:lnTo>
                  <a:lnTo>
                    <a:pt x="113707" y="10529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392847" y="5268855"/>
              <a:ext cx="84230" cy="157590"/>
            </a:xfrm>
            <a:custGeom>
              <a:avLst/>
              <a:gdLst/>
              <a:ahLst/>
              <a:cxnLst/>
              <a:rect l="0" t="0" r="0" b="0"/>
              <a:pathLst>
                <a:path w="84230" h="157590">
                  <a:moveTo>
                    <a:pt x="0" y="84228"/>
                  </a:moveTo>
                  <a:lnTo>
                    <a:pt x="3002" y="95896"/>
                  </a:lnTo>
                  <a:lnTo>
                    <a:pt x="6424" y="106385"/>
                  </a:lnTo>
                  <a:lnTo>
                    <a:pt x="10615" y="116686"/>
                  </a:lnTo>
                  <a:lnTo>
                    <a:pt x="15343" y="126988"/>
                  </a:lnTo>
                  <a:lnTo>
                    <a:pt x="20176" y="137332"/>
                  </a:lnTo>
                  <a:lnTo>
                    <a:pt x="24838" y="147650"/>
                  </a:lnTo>
                  <a:lnTo>
                    <a:pt x="28732" y="155448"/>
                  </a:lnTo>
                  <a:lnTo>
                    <a:pt x="30947" y="157589"/>
                  </a:lnTo>
                  <a:lnTo>
                    <a:pt x="31350" y="155044"/>
                  </a:lnTo>
                  <a:lnTo>
                    <a:pt x="30386" y="149451"/>
                  </a:lnTo>
                  <a:lnTo>
                    <a:pt x="28517" y="141987"/>
                  </a:lnTo>
                  <a:lnTo>
                    <a:pt x="26067" y="133382"/>
                  </a:lnTo>
                  <a:lnTo>
                    <a:pt x="23252" y="124071"/>
                  </a:lnTo>
                  <a:lnTo>
                    <a:pt x="20364" y="114155"/>
                  </a:lnTo>
                  <a:lnTo>
                    <a:pt x="17797" y="103486"/>
                  </a:lnTo>
                  <a:lnTo>
                    <a:pt x="15741" y="92041"/>
                  </a:lnTo>
                  <a:lnTo>
                    <a:pt x="14357" y="80076"/>
                  </a:lnTo>
                  <a:lnTo>
                    <a:pt x="13878" y="68043"/>
                  </a:lnTo>
                  <a:lnTo>
                    <a:pt x="14342" y="56215"/>
                  </a:lnTo>
                  <a:lnTo>
                    <a:pt x="15960" y="45002"/>
                  </a:lnTo>
                  <a:lnTo>
                    <a:pt x="19174" y="35004"/>
                  </a:lnTo>
                  <a:lnTo>
                    <a:pt x="24077" y="26436"/>
                  </a:lnTo>
                  <a:lnTo>
                    <a:pt x="30587" y="19325"/>
                  </a:lnTo>
                  <a:lnTo>
                    <a:pt x="39562" y="12993"/>
                  </a:lnTo>
                  <a:lnTo>
                    <a:pt x="55146" y="6888"/>
                  </a:lnTo>
                  <a:lnTo>
                    <a:pt x="84229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516646" y="5278742"/>
              <a:ext cx="171001" cy="168707"/>
            </a:xfrm>
            <a:custGeom>
              <a:avLst/>
              <a:gdLst/>
              <a:ahLst/>
              <a:cxnLst/>
              <a:rect l="0" t="0" r="0" b="0"/>
              <a:pathLst>
                <a:path w="171001" h="168707">
                  <a:moveTo>
                    <a:pt x="2543" y="63812"/>
                  </a:moveTo>
                  <a:lnTo>
                    <a:pt x="8478" y="69612"/>
                  </a:lnTo>
                  <a:lnTo>
                    <a:pt x="14683" y="74537"/>
                  </a:lnTo>
                  <a:lnTo>
                    <a:pt x="21778" y="79030"/>
                  </a:lnTo>
                  <a:lnTo>
                    <a:pt x="29718" y="82905"/>
                  </a:lnTo>
                  <a:lnTo>
                    <a:pt x="38364" y="85622"/>
                  </a:lnTo>
                  <a:lnTo>
                    <a:pt x="47555" y="86973"/>
                  </a:lnTo>
                  <a:lnTo>
                    <a:pt x="56982" y="86901"/>
                  </a:lnTo>
                  <a:lnTo>
                    <a:pt x="66224" y="85336"/>
                  </a:lnTo>
                  <a:lnTo>
                    <a:pt x="75054" y="82383"/>
                  </a:lnTo>
                  <a:lnTo>
                    <a:pt x="83117" y="77961"/>
                  </a:lnTo>
                  <a:lnTo>
                    <a:pt x="89852" y="71720"/>
                  </a:lnTo>
                  <a:lnTo>
                    <a:pt x="95076" y="63642"/>
                  </a:lnTo>
                  <a:lnTo>
                    <a:pt x="98600" y="54304"/>
                  </a:lnTo>
                  <a:lnTo>
                    <a:pt x="100073" y="44660"/>
                  </a:lnTo>
                  <a:lnTo>
                    <a:pt x="99505" y="35294"/>
                  </a:lnTo>
                  <a:lnTo>
                    <a:pt x="97022" y="26569"/>
                  </a:lnTo>
                  <a:lnTo>
                    <a:pt x="92698" y="18788"/>
                  </a:lnTo>
                  <a:lnTo>
                    <a:pt x="86756" y="12013"/>
                  </a:lnTo>
                  <a:lnTo>
                    <a:pt x="79515" y="6448"/>
                  </a:lnTo>
                  <a:lnTo>
                    <a:pt x="71293" y="2525"/>
                  </a:lnTo>
                  <a:lnTo>
                    <a:pt x="62368" y="336"/>
                  </a:lnTo>
                  <a:lnTo>
                    <a:pt x="53277" y="0"/>
                  </a:lnTo>
                  <a:lnTo>
                    <a:pt x="44787" y="1819"/>
                  </a:lnTo>
                  <a:lnTo>
                    <a:pt x="37266" y="5747"/>
                  </a:lnTo>
                  <a:lnTo>
                    <a:pt x="30725" y="11468"/>
                  </a:lnTo>
                  <a:lnTo>
                    <a:pt x="25016" y="18587"/>
                  </a:lnTo>
                  <a:lnTo>
                    <a:pt x="19951" y="26741"/>
                  </a:lnTo>
                  <a:lnTo>
                    <a:pt x="15361" y="35637"/>
                  </a:lnTo>
                  <a:lnTo>
                    <a:pt x="11109" y="45053"/>
                  </a:lnTo>
                  <a:lnTo>
                    <a:pt x="7104" y="54827"/>
                  </a:lnTo>
                  <a:lnTo>
                    <a:pt x="3597" y="64847"/>
                  </a:lnTo>
                  <a:lnTo>
                    <a:pt x="1154" y="75033"/>
                  </a:lnTo>
                  <a:lnTo>
                    <a:pt x="0" y="85332"/>
                  </a:lnTo>
                  <a:lnTo>
                    <a:pt x="210" y="95707"/>
                  </a:lnTo>
                  <a:lnTo>
                    <a:pt x="1873" y="106133"/>
                  </a:lnTo>
                  <a:lnTo>
                    <a:pt x="4887" y="116588"/>
                  </a:lnTo>
                  <a:lnTo>
                    <a:pt x="9181" y="126898"/>
                  </a:lnTo>
                  <a:lnTo>
                    <a:pt x="14805" y="136747"/>
                  </a:lnTo>
                  <a:lnTo>
                    <a:pt x="21659" y="145988"/>
                  </a:lnTo>
                  <a:lnTo>
                    <a:pt x="29530" y="154159"/>
                  </a:lnTo>
                  <a:lnTo>
                    <a:pt x="38184" y="160437"/>
                  </a:lnTo>
                  <a:lnTo>
                    <a:pt x="47420" y="164548"/>
                  </a:lnTo>
                  <a:lnTo>
                    <a:pt x="57401" y="166851"/>
                  </a:lnTo>
                  <a:lnTo>
                    <a:pt x="68618" y="168031"/>
                  </a:lnTo>
                  <a:lnTo>
                    <a:pt x="81232" y="168604"/>
                  </a:lnTo>
                  <a:lnTo>
                    <a:pt x="94790" y="168706"/>
                  </a:lnTo>
                  <a:lnTo>
                    <a:pt x="108428" y="168184"/>
                  </a:lnTo>
                  <a:lnTo>
                    <a:pt x="121624" y="166992"/>
                  </a:lnTo>
                  <a:lnTo>
                    <a:pt x="133776" y="165354"/>
                  </a:lnTo>
                  <a:lnTo>
                    <a:pt x="145242" y="163539"/>
                  </a:lnTo>
                  <a:lnTo>
                    <a:pt x="157019" y="161387"/>
                  </a:lnTo>
                  <a:lnTo>
                    <a:pt x="171000" y="158568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864390" y="5235170"/>
              <a:ext cx="118054" cy="223198"/>
            </a:xfrm>
            <a:custGeom>
              <a:avLst/>
              <a:gdLst/>
              <a:ahLst/>
              <a:cxnLst/>
              <a:rect l="0" t="0" r="0" b="0"/>
              <a:pathLst>
                <a:path w="118054" h="223198">
                  <a:moveTo>
                    <a:pt x="118053" y="23156"/>
                  </a:moveTo>
                  <a:lnTo>
                    <a:pt x="112119" y="17355"/>
                  </a:lnTo>
                  <a:lnTo>
                    <a:pt x="105914" y="12431"/>
                  </a:lnTo>
                  <a:lnTo>
                    <a:pt x="98819" y="7937"/>
                  </a:lnTo>
                  <a:lnTo>
                    <a:pt x="90879" y="4062"/>
                  </a:lnTo>
                  <a:lnTo>
                    <a:pt x="82232" y="1346"/>
                  </a:lnTo>
                  <a:lnTo>
                    <a:pt x="73041" y="0"/>
                  </a:lnTo>
                  <a:lnTo>
                    <a:pt x="63615" y="244"/>
                  </a:lnTo>
                  <a:lnTo>
                    <a:pt x="54374" y="2458"/>
                  </a:lnTo>
                  <a:lnTo>
                    <a:pt x="45538" y="6655"/>
                  </a:lnTo>
                  <a:lnTo>
                    <a:pt x="37303" y="12556"/>
                  </a:lnTo>
                  <a:lnTo>
                    <a:pt x="29918" y="19798"/>
                  </a:lnTo>
                  <a:lnTo>
                    <a:pt x="23433" y="28039"/>
                  </a:lnTo>
                  <a:lnTo>
                    <a:pt x="17739" y="37163"/>
                  </a:lnTo>
                  <a:lnTo>
                    <a:pt x="12671" y="47263"/>
                  </a:lnTo>
                  <a:lnTo>
                    <a:pt x="8082" y="58310"/>
                  </a:lnTo>
                  <a:lnTo>
                    <a:pt x="4169" y="69999"/>
                  </a:lnTo>
                  <a:lnTo>
                    <a:pt x="1443" y="81844"/>
                  </a:lnTo>
                  <a:lnTo>
                    <a:pt x="92" y="93558"/>
                  </a:lnTo>
                  <a:lnTo>
                    <a:pt x="0" y="105204"/>
                  </a:lnTo>
                  <a:lnTo>
                    <a:pt x="925" y="117089"/>
                  </a:lnTo>
                  <a:lnTo>
                    <a:pt x="2625" y="129377"/>
                  </a:lnTo>
                  <a:lnTo>
                    <a:pt x="5055" y="141919"/>
                  </a:lnTo>
                  <a:lnTo>
                    <a:pt x="8355" y="154345"/>
                  </a:lnTo>
                  <a:lnTo>
                    <a:pt x="12535" y="166443"/>
                  </a:lnTo>
                  <a:lnTo>
                    <a:pt x="17476" y="178008"/>
                  </a:lnTo>
                  <a:lnTo>
                    <a:pt x="23017" y="188775"/>
                  </a:lnTo>
                  <a:lnTo>
                    <a:pt x="29004" y="198668"/>
                  </a:lnTo>
                  <a:lnTo>
                    <a:pt x="35394" y="207293"/>
                  </a:lnTo>
                  <a:lnTo>
                    <a:pt x="43083" y="214591"/>
                  </a:lnTo>
                  <a:lnTo>
                    <a:pt x="54982" y="220086"/>
                  </a:lnTo>
                  <a:lnTo>
                    <a:pt x="75940" y="223197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023520" y="5301077"/>
              <a:ext cx="158966" cy="134238"/>
            </a:xfrm>
            <a:custGeom>
              <a:avLst/>
              <a:gdLst/>
              <a:ahLst/>
              <a:cxnLst/>
              <a:rect l="0" t="0" r="0" b="0"/>
              <a:pathLst>
                <a:path w="158966" h="134238">
                  <a:moveTo>
                    <a:pt x="74737" y="94120"/>
                  </a:moveTo>
                  <a:lnTo>
                    <a:pt x="80538" y="88185"/>
                  </a:lnTo>
                  <a:lnTo>
                    <a:pt x="85462" y="81980"/>
                  </a:lnTo>
                  <a:lnTo>
                    <a:pt x="89959" y="74880"/>
                  </a:lnTo>
                  <a:lnTo>
                    <a:pt x="94008" y="66767"/>
                  </a:lnTo>
                  <a:lnTo>
                    <a:pt x="97374" y="57472"/>
                  </a:lnTo>
                  <a:lnTo>
                    <a:pt x="99967" y="47038"/>
                  </a:lnTo>
                  <a:lnTo>
                    <a:pt x="101376" y="36131"/>
                  </a:lnTo>
                  <a:lnTo>
                    <a:pt x="100809" y="25890"/>
                  </a:lnTo>
                  <a:lnTo>
                    <a:pt x="98016" y="16910"/>
                  </a:lnTo>
                  <a:lnTo>
                    <a:pt x="93207" y="9580"/>
                  </a:lnTo>
                  <a:lnTo>
                    <a:pt x="86774" y="4332"/>
                  </a:lnTo>
                  <a:lnTo>
                    <a:pt x="79121" y="1183"/>
                  </a:lnTo>
                  <a:lnTo>
                    <a:pt x="70747" y="0"/>
                  </a:lnTo>
                  <a:lnTo>
                    <a:pt x="62223" y="702"/>
                  </a:lnTo>
                  <a:lnTo>
                    <a:pt x="53869" y="3056"/>
                  </a:lnTo>
                  <a:lnTo>
                    <a:pt x="45788" y="6734"/>
                  </a:lnTo>
                  <a:lnTo>
                    <a:pt x="37975" y="11409"/>
                  </a:lnTo>
                  <a:lnTo>
                    <a:pt x="30387" y="16817"/>
                  </a:lnTo>
                  <a:lnTo>
                    <a:pt x="23138" y="23073"/>
                  </a:lnTo>
                  <a:lnTo>
                    <a:pt x="16489" y="30637"/>
                  </a:lnTo>
                  <a:lnTo>
                    <a:pt x="10542" y="39658"/>
                  </a:lnTo>
                  <a:lnTo>
                    <a:pt x="5564" y="50158"/>
                  </a:lnTo>
                  <a:lnTo>
                    <a:pt x="2051" y="62188"/>
                  </a:lnTo>
                  <a:lnTo>
                    <a:pt x="143" y="75600"/>
                  </a:lnTo>
                  <a:lnTo>
                    <a:pt x="0" y="89487"/>
                  </a:lnTo>
                  <a:lnTo>
                    <a:pt x="1949" y="102349"/>
                  </a:lnTo>
                  <a:lnTo>
                    <a:pt x="5965" y="113425"/>
                  </a:lnTo>
                  <a:lnTo>
                    <a:pt x="11744" y="122329"/>
                  </a:lnTo>
                  <a:lnTo>
                    <a:pt x="18903" y="128718"/>
                  </a:lnTo>
                  <a:lnTo>
                    <a:pt x="27075" y="132668"/>
                  </a:lnTo>
                  <a:lnTo>
                    <a:pt x="35642" y="134237"/>
                  </a:lnTo>
                  <a:lnTo>
                    <a:pt x="43773" y="133270"/>
                  </a:lnTo>
                  <a:lnTo>
                    <a:pt x="51049" y="129919"/>
                  </a:lnTo>
                  <a:lnTo>
                    <a:pt x="57423" y="124420"/>
                  </a:lnTo>
                  <a:lnTo>
                    <a:pt x="63020" y="116919"/>
                  </a:lnTo>
                  <a:lnTo>
                    <a:pt x="68005" y="107690"/>
                  </a:lnTo>
                  <a:lnTo>
                    <a:pt x="72372" y="97089"/>
                  </a:lnTo>
                  <a:lnTo>
                    <a:pt x="75941" y="85458"/>
                  </a:lnTo>
                  <a:lnTo>
                    <a:pt x="78695" y="73113"/>
                  </a:lnTo>
                  <a:lnTo>
                    <a:pt x="81247" y="61439"/>
                  </a:lnTo>
                  <a:lnTo>
                    <a:pt x="84754" y="54003"/>
                  </a:lnTo>
                  <a:lnTo>
                    <a:pt x="89378" y="52695"/>
                  </a:lnTo>
                  <a:lnTo>
                    <a:pt x="94496" y="55667"/>
                  </a:lnTo>
                  <a:lnTo>
                    <a:pt x="99967" y="61149"/>
                  </a:lnTo>
                  <a:lnTo>
                    <a:pt x="105782" y="67854"/>
                  </a:lnTo>
                  <a:lnTo>
                    <a:pt x="111905" y="75030"/>
                  </a:lnTo>
                  <a:lnTo>
                    <a:pt x="118280" y="81671"/>
                  </a:lnTo>
                  <a:lnTo>
                    <a:pt x="124846" y="86403"/>
                  </a:lnTo>
                  <a:lnTo>
                    <a:pt x="131579" y="88658"/>
                  </a:lnTo>
                  <a:lnTo>
                    <a:pt x="138759" y="89176"/>
                  </a:lnTo>
                  <a:lnTo>
                    <a:pt x="147352" y="87635"/>
                  </a:lnTo>
                  <a:lnTo>
                    <a:pt x="158965" y="83591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195727" y="5275080"/>
              <a:ext cx="114702" cy="144741"/>
            </a:xfrm>
            <a:custGeom>
              <a:avLst/>
              <a:gdLst/>
              <a:ahLst/>
              <a:cxnLst/>
              <a:rect l="0" t="0" r="0" b="0"/>
              <a:pathLst>
                <a:path w="114702" h="144741">
                  <a:moveTo>
                    <a:pt x="7815" y="35889"/>
                  </a:moveTo>
                  <a:lnTo>
                    <a:pt x="4949" y="44757"/>
                  </a:lnTo>
                  <a:lnTo>
                    <a:pt x="2806" y="53744"/>
                  </a:lnTo>
                  <a:lnTo>
                    <a:pt x="1207" y="63735"/>
                  </a:lnTo>
                  <a:lnTo>
                    <a:pt x="200" y="74543"/>
                  </a:lnTo>
                  <a:lnTo>
                    <a:pt x="0" y="85705"/>
                  </a:lnTo>
                  <a:lnTo>
                    <a:pt x="655" y="96915"/>
                  </a:lnTo>
                  <a:lnTo>
                    <a:pt x="2066" y="108200"/>
                  </a:lnTo>
                  <a:lnTo>
                    <a:pt x="4079" y="119833"/>
                  </a:lnTo>
                  <a:lnTo>
                    <a:pt x="6520" y="131874"/>
                  </a:lnTo>
                  <a:lnTo>
                    <a:pt x="8521" y="141560"/>
                  </a:lnTo>
                  <a:lnTo>
                    <a:pt x="9256" y="144740"/>
                  </a:lnTo>
                  <a:lnTo>
                    <a:pt x="9277" y="141449"/>
                  </a:lnTo>
                  <a:lnTo>
                    <a:pt x="9041" y="133537"/>
                  </a:lnTo>
                  <a:lnTo>
                    <a:pt x="8756" y="122865"/>
                  </a:lnTo>
                  <a:lnTo>
                    <a:pt x="8504" y="110669"/>
                  </a:lnTo>
                  <a:lnTo>
                    <a:pt x="8304" y="97650"/>
                  </a:lnTo>
                  <a:lnTo>
                    <a:pt x="8156" y="84185"/>
                  </a:lnTo>
                  <a:lnTo>
                    <a:pt x="8059" y="70482"/>
                  </a:lnTo>
                  <a:lnTo>
                    <a:pt x="8330" y="56811"/>
                  </a:lnTo>
                  <a:lnTo>
                    <a:pt x="9576" y="43537"/>
                  </a:lnTo>
                  <a:lnTo>
                    <a:pt x="12056" y="30843"/>
                  </a:lnTo>
                  <a:lnTo>
                    <a:pt x="16028" y="19366"/>
                  </a:lnTo>
                  <a:lnTo>
                    <a:pt x="21902" y="10246"/>
                  </a:lnTo>
                  <a:lnTo>
                    <a:pt x="29701" y="3904"/>
                  </a:lnTo>
                  <a:lnTo>
                    <a:pt x="38836" y="443"/>
                  </a:lnTo>
                  <a:lnTo>
                    <a:pt x="48335" y="0"/>
                  </a:lnTo>
                  <a:lnTo>
                    <a:pt x="57605" y="2327"/>
                  </a:lnTo>
                  <a:lnTo>
                    <a:pt x="66435" y="6768"/>
                  </a:lnTo>
                  <a:lnTo>
                    <a:pt x="74817" y="12478"/>
                  </a:lnTo>
                  <a:lnTo>
                    <a:pt x="82818" y="18875"/>
                  </a:lnTo>
                  <a:lnTo>
                    <a:pt x="90361" y="26115"/>
                  </a:lnTo>
                  <a:lnTo>
                    <a:pt x="97214" y="34942"/>
                  </a:lnTo>
                  <a:lnTo>
                    <a:pt x="103302" y="45652"/>
                  </a:lnTo>
                  <a:lnTo>
                    <a:pt x="108376" y="57778"/>
                  </a:lnTo>
                  <a:lnTo>
                    <a:pt x="111954" y="70382"/>
                  </a:lnTo>
                  <a:lnTo>
                    <a:pt x="113919" y="82847"/>
                  </a:lnTo>
                  <a:lnTo>
                    <a:pt x="114606" y="94493"/>
                  </a:lnTo>
                  <a:lnTo>
                    <a:pt x="114701" y="105555"/>
                  </a:lnTo>
                  <a:lnTo>
                    <a:pt x="114213" y="116995"/>
                  </a:lnTo>
                  <a:lnTo>
                    <a:pt x="113099" y="130645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8561511" y="5100399"/>
              <a:ext cx="177264" cy="320318"/>
            </a:xfrm>
            <a:custGeom>
              <a:avLst/>
              <a:gdLst/>
              <a:ahLst/>
              <a:cxnLst/>
              <a:rect l="0" t="0" r="0" b="0"/>
              <a:pathLst>
                <a:path w="177264" h="320318">
                  <a:moveTo>
                    <a:pt x="0" y="0"/>
                  </a:moveTo>
                  <a:lnTo>
                    <a:pt x="1" y="11802"/>
                  </a:lnTo>
                  <a:lnTo>
                    <a:pt x="1" y="23571"/>
                  </a:lnTo>
                  <a:lnTo>
                    <a:pt x="5" y="36457"/>
                  </a:lnTo>
                  <a:lnTo>
                    <a:pt x="178" y="50132"/>
                  </a:lnTo>
                  <a:lnTo>
                    <a:pt x="826" y="63812"/>
                  </a:lnTo>
                  <a:lnTo>
                    <a:pt x="2079" y="77037"/>
                  </a:lnTo>
                  <a:lnTo>
                    <a:pt x="3904" y="90007"/>
                  </a:lnTo>
                  <a:lnTo>
                    <a:pt x="6200" y="103383"/>
                  </a:lnTo>
                  <a:lnTo>
                    <a:pt x="8857" y="117524"/>
                  </a:lnTo>
                  <a:lnTo>
                    <a:pt x="11774" y="132308"/>
                  </a:lnTo>
                  <a:lnTo>
                    <a:pt x="14879" y="147318"/>
                  </a:lnTo>
                  <a:lnTo>
                    <a:pt x="18109" y="162273"/>
                  </a:lnTo>
                  <a:lnTo>
                    <a:pt x="21259" y="177062"/>
                  </a:lnTo>
                  <a:lnTo>
                    <a:pt x="23996" y="191671"/>
                  </a:lnTo>
                  <a:lnTo>
                    <a:pt x="26172" y="206121"/>
                  </a:lnTo>
                  <a:lnTo>
                    <a:pt x="27972" y="220281"/>
                  </a:lnTo>
                  <a:lnTo>
                    <a:pt x="29796" y="233876"/>
                  </a:lnTo>
                  <a:lnTo>
                    <a:pt x="31859" y="246727"/>
                  </a:lnTo>
                  <a:lnTo>
                    <a:pt x="33596" y="256273"/>
                  </a:lnTo>
                  <a:lnTo>
                    <a:pt x="34564" y="259188"/>
                  </a:lnTo>
                  <a:lnTo>
                    <a:pt x="35547" y="256366"/>
                  </a:lnTo>
                  <a:lnTo>
                    <a:pt x="36962" y="249594"/>
                  </a:lnTo>
                  <a:lnTo>
                    <a:pt x="38873" y="240256"/>
                  </a:lnTo>
                  <a:lnTo>
                    <a:pt x="41227" y="229287"/>
                  </a:lnTo>
                  <a:lnTo>
                    <a:pt x="44258" y="217762"/>
                  </a:lnTo>
                  <a:lnTo>
                    <a:pt x="48491" y="206979"/>
                  </a:lnTo>
                  <a:lnTo>
                    <a:pt x="54112" y="197564"/>
                  </a:lnTo>
                  <a:lnTo>
                    <a:pt x="61005" y="189572"/>
                  </a:lnTo>
                  <a:lnTo>
                    <a:pt x="68926" y="182802"/>
                  </a:lnTo>
                  <a:lnTo>
                    <a:pt x="77625" y="176996"/>
                  </a:lnTo>
                  <a:lnTo>
                    <a:pt x="86888" y="172398"/>
                  </a:lnTo>
                  <a:lnTo>
                    <a:pt x="96551" y="169728"/>
                  </a:lnTo>
                  <a:lnTo>
                    <a:pt x="106487" y="169231"/>
                  </a:lnTo>
                  <a:lnTo>
                    <a:pt x="116446" y="170861"/>
                  </a:lnTo>
                  <a:lnTo>
                    <a:pt x="126059" y="174546"/>
                  </a:lnTo>
                  <a:lnTo>
                    <a:pt x="135155" y="180031"/>
                  </a:lnTo>
                  <a:lnTo>
                    <a:pt x="143738" y="187120"/>
                  </a:lnTo>
                  <a:lnTo>
                    <a:pt x="151889" y="195765"/>
                  </a:lnTo>
                  <a:lnTo>
                    <a:pt x="159694" y="205793"/>
                  </a:lnTo>
                  <a:lnTo>
                    <a:pt x="166750" y="216777"/>
                  </a:lnTo>
                  <a:lnTo>
                    <a:pt x="172204" y="228142"/>
                  </a:lnTo>
                  <a:lnTo>
                    <a:pt x="175718" y="239524"/>
                  </a:lnTo>
                  <a:lnTo>
                    <a:pt x="177263" y="250775"/>
                  </a:lnTo>
                  <a:lnTo>
                    <a:pt x="176862" y="261864"/>
                  </a:lnTo>
                  <a:lnTo>
                    <a:pt x="174735" y="272795"/>
                  </a:lnTo>
                  <a:lnTo>
                    <a:pt x="171054" y="283272"/>
                  </a:lnTo>
                  <a:lnTo>
                    <a:pt x="165850" y="292709"/>
                  </a:lnTo>
                  <a:lnTo>
                    <a:pt x="159278" y="300868"/>
                  </a:lnTo>
                  <a:lnTo>
                    <a:pt x="151426" y="307669"/>
                  </a:lnTo>
                  <a:lnTo>
                    <a:pt x="142254" y="313021"/>
                  </a:lnTo>
                  <a:lnTo>
                    <a:pt x="131870" y="317020"/>
                  </a:lnTo>
                  <a:lnTo>
                    <a:pt x="120814" y="319570"/>
                  </a:lnTo>
                  <a:lnTo>
                    <a:pt x="109932" y="320317"/>
                  </a:lnTo>
                  <a:lnTo>
                    <a:pt x="99696" y="319237"/>
                  </a:lnTo>
                  <a:lnTo>
                    <a:pt x="90309" y="316888"/>
                  </a:lnTo>
                  <a:lnTo>
                    <a:pt x="80863" y="314004"/>
                  </a:lnTo>
                  <a:lnTo>
                    <a:pt x="69414" y="310331"/>
                  </a:lnTo>
                  <a:lnTo>
                    <a:pt x="52643" y="305326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8719438" y="5265688"/>
              <a:ext cx="263213" cy="179553"/>
            </a:xfrm>
            <a:custGeom>
              <a:avLst/>
              <a:gdLst/>
              <a:ahLst/>
              <a:cxnLst/>
              <a:rect l="0" t="0" r="0" b="0"/>
              <a:pathLst>
                <a:path w="263213" h="179553">
                  <a:moveTo>
                    <a:pt x="0" y="66338"/>
                  </a:moveTo>
                  <a:lnTo>
                    <a:pt x="8867" y="69272"/>
                  </a:lnTo>
                  <a:lnTo>
                    <a:pt x="17855" y="72054"/>
                  </a:lnTo>
                  <a:lnTo>
                    <a:pt x="27850" y="74949"/>
                  </a:lnTo>
                  <a:lnTo>
                    <a:pt x="38832" y="77816"/>
                  </a:lnTo>
                  <a:lnTo>
                    <a:pt x="50642" y="80333"/>
                  </a:lnTo>
                  <a:lnTo>
                    <a:pt x="63097" y="82339"/>
                  </a:lnTo>
                  <a:lnTo>
                    <a:pt x="75862" y="83679"/>
                  </a:lnTo>
                  <a:lnTo>
                    <a:pt x="88494" y="84125"/>
                  </a:lnTo>
                  <a:lnTo>
                    <a:pt x="100763" y="83640"/>
                  </a:lnTo>
                  <a:lnTo>
                    <a:pt x="112626" y="82178"/>
                  </a:lnTo>
                  <a:lnTo>
                    <a:pt x="124132" y="79602"/>
                  </a:lnTo>
                  <a:lnTo>
                    <a:pt x="135337" y="75938"/>
                  </a:lnTo>
                  <a:lnTo>
                    <a:pt x="145658" y="71191"/>
                  </a:lnTo>
                  <a:lnTo>
                    <a:pt x="153927" y="65256"/>
                  </a:lnTo>
                  <a:lnTo>
                    <a:pt x="159666" y="58190"/>
                  </a:lnTo>
                  <a:lnTo>
                    <a:pt x="162874" y="50174"/>
                  </a:lnTo>
                  <a:lnTo>
                    <a:pt x="163672" y="41424"/>
                  </a:lnTo>
                  <a:lnTo>
                    <a:pt x="162380" y="32145"/>
                  </a:lnTo>
                  <a:lnTo>
                    <a:pt x="158938" y="22984"/>
                  </a:lnTo>
                  <a:lnTo>
                    <a:pt x="152839" y="14979"/>
                  </a:lnTo>
                  <a:lnTo>
                    <a:pt x="144045" y="8607"/>
                  </a:lnTo>
                  <a:lnTo>
                    <a:pt x="133245" y="3992"/>
                  </a:lnTo>
                  <a:lnTo>
                    <a:pt x="121551" y="1179"/>
                  </a:lnTo>
                  <a:lnTo>
                    <a:pt x="109693" y="0"/>
                  </a:lnTo>
                  <a:lnTo>
                    <a:pt x="98158" y="477"/>
                  </a:lnTo>
                  <a:lnTo>
                    <a:pt x="87347" y="2909"/>
                  </a:lnTo>
                  <a:lnTo>
                    <a:pt x="77383" y="7281"/>
                  </a:lnTo>
                  <a:lnTo>
                    <a:pt x="68354" y="13315"/>
                  </a:lnTo>
                  <a:lnTo>
                    <a:pt x="60420" y="20652"/>
                  </a:lnTo>
                  <a:lnTo>
                    <a:pt x="53568" y="28961"/>
                  </a:lnTo>
                  <a:lnTo>
                    <a:pt x="47964" y="38131"/>
                  </a:lnTo>
                  <a:lnTo>
                    <a:pt x="44020" y="48264"/>
                  </a:lnTo>
                  <a:lnTo>
                    <a:pt x="41813" y="59333"/>
                  </a:lnTo>
                  <a:lnTo>
                    <a:pt x="41125" y="71037"/>
                  </a:lnTo>
                  <a:lnTo>
                    <a:pt x="41645" y="82893"/>
                  </a:lnTo>
                  <a:lnTo>
                    <a:pt x="43069" y="94604"/>
                  </a:lnTo>
                  <a:lnTo>
                    <a:pt x="45310" y="105908"/>
                  </a:lnTo>
                  <a:lnTo>
                    <a:pt x="48484" y="116499"/>
                  </a:lnTo>
                  <a:lnTo>
                    <a:pt x="52585" y="126288"/>
                  </a:lnTo>
                  <a:lnTo>
                    <a:pt x="57642" y="135353"/>
                  </a:lnTo>
                  <a:lnTo>
                    <a:pt x="63793" y="143836"/>
                  </a:lnTo>
                  <a:lnTo>
                    <a:pt x="71013" y="151871"/>
                  </a:lnTo>
                  <a:lnTo>
                    <a:pt x="79304" y="159252"/>
                  </a:lnTo>
                  <a:lnTo>
                    <a:pt x="88770" y="165459"/>
                  </a:lnTo>
                  <a:lnTo>
                    <a:pt x="99367" y="170300"/>
                  </a:lnTo>
                  <a:lnTo>
                    <a:pt x="111077" y="173890"/>
                  </a:lnTo>
                  <a:lnTo>
                    <a:pt x="123992" y="176465"/>
                  </a:lnTo>
                  <a:lnTo>
                    <a:pt x="138048" y="178268"/>
                  </a:lnTo>
                  <a:lnTo>
                    <a:pt x="152892" y="179345"/>
                  </a:lnTo>
                  <a:lnTo>
                    <a:pt x="168001" y="179552"/>
                  </a:lnTo>
                  <a:lnTo>
                    <a:pt x="183043" y="178884"/>
                  </a:lnTo>
                  <a:lnTo>
                    <a:pt x="197673" y="177616"/>
                  </a:lnTo>
                  <a:lnTo>
                    <a:pt x="213098" y="176096"/>
                  </a:lnTo>
                  <a:lnTo>
                    <a:pt x="232903" y="174193"/>
                  </a:lnTo>
                  <a:lnTo>
                    <a:pt x="263212" y="171623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8" name="Group 147"/>
          <p:cNvGrpSpPr/>
          <p:nvPr/>
        </p:nvGrpSpPr>
        <p:grpSpPr>
          <a:xfrm rot="265200">
            <a:off x="2437718" y="5826100"/>
            <a:ext cx="2358385" cy="536793"/>
            <a:chOff x="2437718" y="5826100"/>
            <a:chExt cx="2358385" cy="536793"/>
          </a:xfrm>
        </p:grpSpPr>
        <p:sp>
          <p:nvSpPr>
            <p:cNvPr id="133" name="Freeform 132"/>
            <p:cNvSpPr/>
            <p:nvPr/>
          </p:nvSpPr>
          <p:spPr>
            <a:xfrm>
              <a:off x="2494166" y="5901776"/>
              <a:ext cx="185281" cy="461117"/>
            </a:xfrm>
            <a:custGeom>
              <a:avLst/>
              <a:gdLst/>
              <a:ahLst/>
              <a:cxnLst/>
              <a:rect l="0" t="0" r="0" b="0"/>
              <a:pathLst>
                <a:path w="185281" h="461117">
                  <a:moveTo>
                    <a:pt x="37881" y="461116"/>
                  </a:moveTo>
                  <a:lnTo>
                    <a:pt x="43548" y="455182"/>
                  </a:lnTo>
                  <a:lnTo>
                    <a:pt x="47192" y="448977"/>
                  </a:lnTo>
                  <a:lnTo>
                    <a:pt x="49106" y="441872"/>
                  </a:lnTo>
                  <a:lnTo>
                    <a:pt x="49780" y="433586"/>
                  </a:lnTo>
                  <a:lnTo>
                    <a:pt x="49809" y="423643"/>
                  </a:lnTo>
                  <a:lnTo>
                    <a:pt x="49586" y="411938"/>
                  </a:lnTo>
                  <a:lnTo>
                    <a:pt x="49144" y="398514"/>
                  </a:lnTo>
                  <a:lnTo>
                    <a:pt x="48253" y="383383"/>
                  </a:lnTo>
                  <a:lnTo>
                    <a:pt x="46812" y="366734"/>
                  </a:lnTo>
                  <a:lnTo>
                    <a:pt x="45015" y="349183"/>
                  </a:lnTo>
                  <a:lnTo>
                    <a:pt x="43263" y="331646"/>
                  </a:lnTo>
                  <a:lnTo>
                    <a:pt x="41783" y="314629"/>
                  </a:lnTo>
                  <a:lnTo>
                    <a:pt x="40467" y="298103"/>
                  </a:lnTo>
                  <a:lnTo>
                    <a:pt x="38977" y="281707"/>
                  </a:lnTo>
                  <a:lnTo>
                    <a:pt x="37122" y="265198"/>
                  </a:lnTo>
                  <a:lnTo>
                    <a:pt x="34876" y="248651"/>
                  </a:lnTo>
                  <a:lnTo>
                    <a:pt x="32289" y="232373"/>
                  </a:lnTo>
                  <a:lnTo>
                    <a:pt x="29435" y="216534"/>
                  </a:lnTo>
                  <a:lnTo>
                    <a:pt x="26382" y="201302"/>
                  </a:lnTo>
                  <a:lnTo>
                    <a:pt x="23186" y="186919"/>
                  </a:lnTo>
                  <a:lnTo>
                    <a:pt x="19891" y="173427"/>
                  </a:lnTo>
                  <a:lnTo>
                    <a:pt x="16527" y="160553"/>
                  </a:lnTo>
                  <a:lnTo>
                    <a:pt x="13115" y="147827"/>
                  </a:lnTo>
                  <a:lnTo>
                    <a:pt x="9676" y="134964"/>
                  </a:lnTo>
                  <a:lnTo>
                    <a:pt x="6384" y="121864"/>
                  </a:lnTo>
                  <a:lnTo>
                    <a:pt x="3552" y="108529"/>
                  </a:lnTo>
                  <a:lnTo>
                    <a:pt x="1325" y="95004"/>
                  </a:lnTo>
                  <a:lnTo>
                    <a:pt x="0" y="81496"/>
                  </a:lnTo>
                  <a:lnTo>
                    <a:pt x="92" y="68354"/>
                  </a:lnTo>
                  <a:lnTo>
                    <a:pt x="1756" y="55744"/>
                  </a:lnTo>
                  <a:lnTo>
                    <a:pt x="4992" y="43820"/>
                  </a:lnTo>
                  <a:lnTo>
                    <a:pt x="9831" y="32805"/>
                  </a:lnTo>
                  <a:lnTo>
                    <a:pt x="16128" y="22743"/>
                  </a:lnTo>
                  <a:lnTo>
                    <a:pt x="23777" y="14002"/>
                  </a:lnTo>
                  <a:lnTo>
                    <a:pt x="32807" y="7334"/>
                  </a:lnTo>
                  <a:lnTo>
                    <a:pt x="43096" y="2962"/>
                  </a:lnTo>
                  <a:lnTo>
                    <a:pt x="54257" y="653"/>
                  </a:lnTo>
                  <a:lnTo>
                    <a:pt x="65740" y="0"/>
                  </a:lnTo>
                  <a:lnTo>
                    <a:pt x="77207" y="594"/>
                  </a:lnTo>
                  <a:lnTo>
                    <a:pt x="88685" y="2091"/>
                  </a:lnTo>
                  <a:lnTo>
                    <a:pt x="100457" y="4224"/>
                  </a:lnTo>
                  <a:lnTo>
                    <a:pt x="112666" y="6804"/>
                  </a:lnTo>
                  <a:lnTo>
                    <a:pt x="124984" y="9855"/>
                  </a:lnTo>
                  <a:lnTo>
                    <a:pt x="136728" y="13588"/>
                  </a:lnTo>
                  <a:lnTo>
                    <a:pt x="147546" y="18056"/>
                  </a:lnTo>
                  <a:lnTo>
                    <a:pt x="157128" y="22875"/>
                  </a:lnTo>
                  <a:lnTo>
                    <a:pt x="165983" y="27777"/>
                  </a:lnTo>
                  <a:lnTo>
                    <a:pt x="174886" y="33195"/>
                  </a:lnTo>
                  <a:lnTo>
                    <a:pt x="185280" y="39976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437718" y="6152876"/>
              <a:ext cx="200043" cy="31587"/>
            </a:xfrm>
            <a:custGeom>
              <a:avLst/>
              <a:gdLst/>
              <a:ahLst/>
              <a:cxnLst/>
              <a:rect l="0" t="0" r="0" b="0"/>
              <a:pathLst>
                <a:path w="200043" h="31587">
                  <a:moveTo>
                    <a:pt x="200042" y="0"/>
                  </a:moveTo>
                  <a:lnTo>
                    <a:pt x="188306" y="0"/>
                  </a:lnTo>
                  <a:lnTo>
                    <a:pt x="177178" y="0"/>
                  </a:lnTo>
                  <a:lnTo>
                    <a:pt x="165579" y="5"/>
                  </a:lnTo>
                  <a:lnTo>
                    <a:pt x="153418" y="177"/>
                  </a:lnTo>
                  <a:lnTo>
                    <a:pt x="140758" y="826"/>
                  </a:lnTo>
                  <a:lnTo>
                    <a:pt x="127697" y="2079"/>
                  </a:lnTo>
                  <a:lnTo>
                    <a:pt x="114173" y="3905"/>
                  </a:lnTo>
                  <a:lnTo>
                    <a:pt x="99959" y="6201"/>
                  </a:lnTo>
                  <a:lnTo>
                    <a:pt x="85004" y="8857"/>
                  </a:lnTo>
                  <a:lnTo>
                    <a:pt x="69764" y="11816"/>
                  </a:lnTo>
                  <a:lnTo>
                    <a:pt x="53406" y="15472"/>
                  </a:lnTo>
                  <a:lnTo>
                    <a:pt x="32259" y="2126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664600" y="6173503"/>
              <a:ext cx="102149" cy="147831"/>
            </a:xfrm>
            <a:custGeom>
              <a:avLst/>
              <a:gdLst/>
              <a:ahLst/>
              <a:cxnLst/>
              <a:rect l="0" t="0" r="0" b="0"/>
              <a:pathLst>
                <a:path w="102149" h="147831">
                  <a:moveTo>
                    <a:pt x="78330" y="0"/>
                  </a:moveTo>
                  <a:lnTo>
                    <a:pt x="66729" y="134"/>
                  </a:lnTo>
                  <a:lnTo>
                    <a:pt x="56880" y="1414"/>
                  </a:lnTo>
                  <a:lnTo>
                    <a:pt x="47875" y="4007"/>
                  </a:lnTo>
                  <a:lnTo>
                    <a:pt x="39433" y="7727"/>
                  </a:lnTo>
                  <a:lnTo>
                    <a:pt x="31406" y="12359"/>
                  </a:lnTo>
                  <a:lnTo>
                    <a:pt x="23692" y="17701"/>
                  </a:lnTo>
                  <a:lnTo>
                    <a:pt x="16533" y="23895"/>
                  </a:lnTo>
                  <a:lnTo>
                    <a:pt x="10479" y="31405"/>
                  </a:lnTo>
                  <a:lnTo>
                    <a:pt x="5745" y="40383"/>
                  </a:lnTo>
                  <a:lnTo>
                    <a:pt x="2398" y="50682"/>
                  </a:lnTo>
                  <a:lnTo>
                    <a:pt x="518" y="62044"/>
                  </a:lnTo>
                  <a:lnTo>
                    <a:pt x="0" y="74197"/>
                  </a:lnTo>
                  <a:lnTo>
                    <a:pt x="770" y="86594"/>
                  </a:lnTo>
                  <a:lnTo>
                    <a:pt x="2874" y="98450"/>
                  </a:lnTo>
                  <a:lnTo>
                    <a:pt x="6216" y="109376"/>
                  </a:lnTo>
                  <a:lnTo>
                    <a:pt x="10747" y="119183"/>
                  </a:lnTo>
                  <a:lnTo>
                    <a:pt x="16536" y="127707"/>
                  </a:lnTo>
                  <a:lnTo>
                    <a:pt x="23505" y="134987"/>
                  </a:lnTo>
                  <a:lnTo>
                    <a:pt x="31455" y="140893"/>
                  </a:lnTo>
                  <a:lnTo>
                    <a:pt x="40161" y="145047"/>
                  </a:lnTo>
                  <a:lnTo>
                    <a:pt x="49420" y="147391"/>
                  </a:lnTo>
                  <a:lnTo>
                    <a:pt x="58906" y="147830"/>
                  </a:lnTo>
                  <a:lnTo>
                    <a:pt x="68195" y="146081"/>
                  </a:lnTo>
                  <a:lnTo>
                    <a:pt x="77060" y="142195"/>
                  </a:lnTo>
                  <a:lnTo>
                    <a:pt x="85148" y="136332"/>
                  </a:lnTo>
                  <a:lnTo>
                    <a:pt x="91902" y="128585"/>
                  </a:lnTo>
                  <a:lnTo>
                    <a:pt x="97137" y="119196"/>
                  </a:lnTo>
                  <a:lnTo>
                    <a:pt x="100669" y="108657"/>
                  </a:lnTo>
                  <a:lnTo>
                    <a:pt x="102148" y="97599"/>
                  </a:lnTo>
                  <a:lnTo>
                    <a:pt x="101588" y="86431"/>
                  </a:lnTo>
                  <a:lnTo>
                    <a:pt x="99281" y="75494"/>
                  </a:lnTo>
                  <a:lnTo>
                    <a:pt x="95607" y="65150"/>
                  </a:lnTo>
                  <a:lnTo>
                    <a:pt x="90924" y="55536"/>
                  </a:lnTo>
                  <a:lnTo>
                    <a:pt x="85631" y="46900"/>
                  </a:lnTo>
                  <a:lnTo>
                    <a:pt x="79551" y="38848"/>
                  </a:lnTo>
                  <a:lnTo>
                    <a:pt x="71037" y="30675"/>
                  </a:lnTo>
                  <a:lnTo>
                    <a:pt x="57273" y="21057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840497" y="5983956"/>
              <a:ext cx="22543" cy="305328"/>
            </a:xfrm>
            <a:custGeom>
              <a:avLst/>
              <a:gdLst/>
              <a:ahLst/>
              <a:cxnLst/>
              <a:rect l="0" t="0" r="0" b="0"/>
              <a:pathLst>
                <a:path w="22543" h="305328">
                  <a:moveTo>
                    <a:pt x="7815" y="0"/>
                  </a:moveTo>
                  <a:lnTo>
                    <a:pt x="4948" y="8935"/>
                  </a:lnTo>
                  <a:lnTo>
                    <a:pt x="2806" y="18563"/>
                  </a:lnTo>
                  <a:lnTo>
                    <a:pt x="1208" y="29854"/>
                  </a:lnTo>
                  <a:lnTo>
                    <a:pt x="200" y="42695"/>
                  </a:lnTo>
                  <a:lnTo>
                    <a:pt x="0" y="56822"/>
                  </a:lnTo>
                  <a:lnTo>
                    <a:pt x="656" y="71948"/>
                  </a:lnTo>
                  <a:lnTo>
                    <a:pt x="2067" y="87809"/>
                  </a:lnTo>
                  <a:lnTo>
                    <a:pt x="4079" y="104197"/>
                  </a:lnTo>
                  <a:lnTo>
                    <a:pt x="6537" y="120954"/>
                  </a:lnTo>
                  <a:lnTo>
                    <a:pt x="9152" y="137966"/>
                  </a:lnTo>
                  <a:lnTo>
                    <a:pt x="11520" y="155152"/>
                  </a:lnTo>
                  <a:lnTo>
                    <a:pt x="13446" y="172448"/>
                  </a:lnTo>
                  <a:lnTo>
                    <a:pt x="15077" y="189487"/>
                  </a:lnTo>
                  <a:lnTo>
                    <a:pt x="16786" y="205629"/>
                  </a:lnTo>
                  <a:lnTo>
                    <a:pt x="18781" y="220597"/>
                  </a:lnTo>
                  <a:lnTo>
                    <a:pt x="20784" y="234444"/>
                  </a:lnTo>
                  <a:lnTo>
                    <a:pt x="22143" y="247367"/>
                  </a:lnTo>
                  <a:lnTo>
                    <a:pt x="22542" y="259566"/>
                  </a:lnTo>
                  <a:lnTo>
                    <a:pt x="22142" y="270783"/>
                  </a:lnTo>
                  <a:lnTo>
                    <a:pt x="21374" y="281387"/>
                  </a:lnTo>
                  <a:lnTo>
                    <a:pt x="20164" y="292314"/>
                  </a:lnTo>
                  <a:lnTo>
                    <a:pt x="18343" y="305327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927257" y="5951707"/>
              <a:ext cx="121370" cy="363609"/>
            </a:xfrm>
            <a:custGeom>
              <a:avLst/>
              <a:gdLst/>
              <a:ahLst/>
              <a:cxnLst/>
              <a:rect l="0" t="0" r="0" b="0"/>
              <a:pathLst>
                <a:path w="121370" h="363609">
                  <a:moveTo>
                    <a:pt x="89783" y="242739"/>
                  </a:moveTo>
                  <a:lnTo>
                    <a:pt x="83849" y="236938"/>
                  </a:lnTo>
                  <a:lnTo>
                    <a:pt x="77644" y="232014"/>
                  </a:lnTo>
                  <a:lnTo>
                    <a:pt x="70548" y="227525"/>
                  </a:lnTo>
                  <a:lnTo>
                    <a:pt x="62608" y="223823"/>
                  </a:lnTo>
                  <a:lnTo>
                    <a:pt x="53962" y="221754"/>
                  </a:lnTo>
                  <a:lnTo>
                    <a:pt x="44776" y="221657"/>
                  </a:lnTo>
                  <a:lnTo>
                    <a:pt x="35522" y="223554"/>
                  </a:lnTo>
                  <a:lnTo>
                    <a:pt x="26929" y="227416"/>
                  </a:lnTo>
                  <a:lnTo>
                    <a:pt x="19347" y="233020"/>
                  </a:lnTo>
                  <a:lnTo>
                    <a:pt x="12938" y="240188"/>
                  </a:lnTo>
                  <a:lnTo>
                    <a:pt x="7850" y="248886"/>
                  </a:lnTo>
                  <a:lnTo>
                    <a:pt x="4025" y="258949"/>
                  </a:lnTo>
                  <a:lnTo>
                    <a:pt x="1421" y="269957"/>
                  </a:lnTo>
                  <a:lnTo>
                    <a:pt x="107" y="281336"/>
                  </a:lnTo>
                  <a:lnTo>
                    <a:pt x="0" y="292725"/>
                  </a:lnTo>
                  <a:lnTo>
                    <a:pt x="1062" y="303810"/>
                  </a:lnTo>
                  <a:lnTo>
                    <a:pt x="3369" y="314255"/>
                  </a:lnTo>
                  <a:lnTo>
                    <a:pt x="6846" y="323945"/>
                  </a:lnTo>
                  <a:lnTo>
                    <a:pt x="11299" y="332944"/>
                  </a:lnTo>
                  <a:lnTo>
                    <a:pt x="16504" y="341382"/>
                  </a:lnTo>
                  <a:lnTo>
                    <a:pt x="22267" y="349379"/>
                  </a:lnTo>
                  <a:lnTo>
                    <a:pt x="28594" y="356395"/>
                  </a:lnTo>
                  <a:lnTo>
                    <a:pt x="35672" y="361291"/>
                  </a:lnTo>
                  <a:lnTo>
                    <a:pt x="43540" y="363608"/>
                  </a:lnTo>
                  <a:lnTo>
                    <a:pt x="51943" y="363196"/>
                  </a:lnTo>
                  <a:lnTo>
                    <a:pt x="60430" y="359878"/>
                  </a:lnTo>
                  <a:lnTo>
                    <a:pt x="68726" y="353864"/>
                  </a:lnTo>
                  <a:lnTo>
                    <a:pt x="76583" y="345624"/>
                  </a:lnTo>
                  <a:lnTo>
                    <a:pt x="83708" y="335676"/>
                  </a:lnTo>
                  <a:lnTo>
                    <a:pt x="90011" y="324471"/>
                  </a:lnTo>
                  <a:lnTo>
                    <a:pt x="95412" y="312207"/>
                  </a:lnTo>
                  <a:lnTo>
                    <a:pt x="99750" y="298845"/>
                  </a:lnTo>
                  <a:lnTo>
                    <a:pt x="103040" y="284451"/>
                  </a:lnTo>
                  <a:lnTo>
                    <a:pt x="105437" y="269192"/>
                  </a:lnTo>
                  <a:lnTo>
                    <a:pt x="107138" y="253264"/>
                  </a:lnTo>
                  <a:lnTo>
                    <a:pt x="108323" y="236842"/>
                  </a:lnTo>
                  <a:lnTo>
                    <a:pt x="109137" y="220068"/>
                  </a:lnTo>
                  <a:lnTo>
                    <a:pt x="109693" y="203047"/>
                  </a:lnTo>
                  <a:lnTo>
                    <a:pt x="110065" y="185866"/>
                  </a:lnTo>
                  <a:lnTo>
                    <a:pt x="110146" y="168905"/>
                  </a:lnTo>
                  <a:lnTo>
                    <a:pt x="109669" y="152816"/>
                  </a:lnTo>
                  <a:lnTo>
                    <a:pt x="108535" y="137879"/>
                  </a:lnTo>
                  <a:lnTo>
                    <a:pt x="106959" y="123882"/>
                  </a:lnTo>
                  <a:lnTo>
                    <a:pt x="105362" y="110328"/>
                  </a:lnTo>
                  <a:lnTo>
                    <a:pt x="103989" y="96871"/>
                  </a:lnTo>
                  <a:lnTo>
                    <a:pt x="102746" y="83357"/>
                  </a:lnTo>
                  <a:lnTo>
                    <a:pt x="101305" y="69736"/>
                  </a:lnTo>
                  <a:lnTo>
                    <a:pt x="99484" y="56015"/>
                  </a:lnTo>
                  <a:lnTo>
                    <a:pt x="97260" y="42375"/>
                  </a:lnTo>
                  <a:lnTo>
                    <a:pt x="94689" y="29144"/>
                  </a:lnTo>
                  <a:lnTo>
                    <a:pt x="91831" y="16512"/>
                  </a:lnTo>
                  <a:lnTo>
                    <a:pt x="88305" y="5977"/>
                  </a:lnTo>
                  <a:lnTo>
                    <a:pt x="84057" y="204"/>
                  </a:lnTo>
                  <a:lnTo>
                    <a:pt x="80086" y="0"/>
                  </a:lnTo>
                  <a:lnTo>
                    <a:pt x="76862" y="4676"/>
                  </a:lnTo>
                  <a:lnTo>
                    <a:pt x="74427" y="13144"/>
                  </a:lnTo>
                  <a:lnTo>
                    <a:pt x="72664" y="24397"/>
                  </a:lnTo>
                  <a:lnTo>
                    <a:pt x="71418" y="37630"/>
                  </a:lnTo>
                  <a:lnTo>
                    <a:pt x="70559" y="52234"/>
                  </a:lnTo>
                  <a:lnTo>
                    <a:pt x="70138" y="67451"/>
                  </a:lnTo>
                  <a:lnTo>
                    <a:pt x="70383" y="82365"/>
                  </a:lnTo>
                  <a:lnTo>
                    <a:pt x="71363" y="96522"/>
                  </a:lnTo>
                  <a:lnTo>
                    <a:pt x="73005" y="110334"/>
                  </a:lnTo>
                  <a:lnTo>
                    <a:pt x="75178" y="124831"/>
                  </a:lnTo>
                  <a:lnTo>
                    <a:pt x="77751" y="140547"/>
                  </a:lnTo>
                  <a:lnTo>
                    <a:pt x="80614" y="157208"/>
                  </a:lnTo>
                  <a:lnTo>
                    <a:pt x="83681" y="174020"/>
                  </a:lnTo>
                  <a:lnTo>
                    <a:pt x="86890" y="190475"/>
                  </a:lnTo>
                  <a:lnTo>
                    <a:pt x="90197" y="206254"/>
                  </a:lnTo>
                  <a:lnTo>
                    <a:pt x="93570" y="221070"/>
                  </a:lnTo>
                  <a:lnTo>
                    <a:pt x="96988" y="234876"/>
                  </a:lnTo>
                  <a:lnTo>
                    <a:pt x="100477" y="247735"/>
                  </a:lnTo>
                  <a:lnTo>
                    <a:pt x="104555" y="261189"/>
                  </a:lnTo>
                  <a:lnTo>
                    <a:pt x="110699" y="278656"/>
                  </a:lnTo>
                  <a:lnTo>
                    <a:pt x="121369" y="305909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089054" y="6110891"/>
              <a:ext cx="148787" cy="159931"/>
            </a:xfrm>
            <a:custGeom>
              <a:avLst/>
              <a:gdLst/>
              <a:ahLst/>
              <a:cxnLst/>
              <a:rect l="0" t="0" r="0" b="0"/>
              <a:pathLst>
                <a:path w="148787" h="159931">
                  <a:moveTo>
                    <a:pt x="1387" y="104624"/>
                  </a:moveTo>
                  <a:lnTo>
                    <a:pt x="13055" y="104557"/>
                  </a:lnTo>
                  <a:lnTo>
                    <a:pt x="23544" y="103918"/>
                  </a:lnTo>
                  <a:lnTo>
                    <a:pt x="33846" y="102616"/>
                  </a:lnTo>
                  <a:lnTo>
                    <a:pt x="44147" y="100583"/>
                  </a:lnTo>
                  <a:lnTo>
                    <a:pt x="54491" y="97619"/>
                  </a:lnTo>
                  <a:lnTo>
                    <a:pt x="64871" y="93695"/>
                  </a:lnTo>
                  <a:lnTo>
                    <a:pt x="74954" y="88773"/>
                  </a:lnTo>
                  <a:lnTo>
                    <a:pt x="84115" y="82721"/>
                  </a:lnTo>
                  <a:lnTo>
                    <a:pt x="92079" y="75572"/>
                  </a:lnTo>
                  <a:lnTo>
                    <a:pt x="98577" y="67331"/>
                  </a:lnTo>
                  <a:lnTo>
                    <a:pt x="103194" y="57897"/>
                  </a:lnTo>
                  <a:lnTo>
                    <a:pt x="105879" y="47342"/>
                  </a:lnTo>
                  <a:lnTo>
                    <a:pt x="106564" y="36340"/>
                  </a:lnTo>
                  <a:lnTo>
                    <a:pt x="104987" y="26028"/>
                  </a:lnTo>
                  <a:lnTo>
                    <a:pt x="101224" y="16998"/>
                  </a:lnTo>
                  <a:lnTo>
                    <a:pt x="95615" y="9633"/>
                  </a:lnTo>
                  <a:lnTo>
                    <a:pt x="88572" y="4361"/>
                  </a:lnTo>
                  <a:lnTo>
                    <a:pt x="80473" y="1195"/>
                  </a:lnTo>
                  <a:lnTo>
                    <a:pt x="71784" y="0"/>
                  </a:lnTo>
                  <a:lnTo>
                    <a:pt x="63040" y="695"/>
                  </a:lnTo>
                  <a:lnTo>
                    <a:pt x="54534" y="3048"/>
                  </a:lnTo>
                  <a:lnTo>
                    <a:pt x="46350" y="6895"/>
                  </a:lnTo>
                  <a:lnTo>
                    <a:pt x="38467" y="12216"/>
                  </a:lnTo>
                  <a:lnTo>
                    <a:pt x="30833" y="18867"/>
                  </a:lnTo>
                  <a:lnTo>
                    <a:pt x="23553" y="26602"/>
                  </a:lnTo>
                  <a:lnTo>
                    <a:pt x="16882" y="35164"/>
                  </a:lnTo>
                  <a:lnTo>
                    <a:pt x="10920" y="44330"/>
                  </a:lnTo>
                  <a:lnTo>
                    <a:pt x="5933" y="53924"/>
                  </a:lnTo>
                  <a:lnTo>
                    <a:pt x="2413" y="63818"/>
                  </a:lnTo>
                  <a:lnTo>
                    <a:pt x="493" y="73916"/>
                  </a:lnTo>
                  <a:lnTo>
                    <a:pt x="0" y="84155"/>
                  </a:lnTo>
                  <a:lnTo>
                    <a:pt x="650" y="94489"/>
                  </a:lnTo>
                  <a:lnTo>
                    <a:pt x="2163" y="104882"/>
                  </a:lnTo>
                  <a:lnTo>
                    <a:pt x="4464" y="115151"/>
                  </a:lnTo>
                  <a:lnTo>
                    <a:pt x="7678" y="124973"/>
                  </a:lnTo>
                  <a:lnTo>
                    <a:pt x="11809" y="134200"/>
                  </a:lnTo>
                  <a:lnTo>
                    <a:pt x="17056" y="142531"/>
                  </a:lnTo>
                  <a:lnTo>
                    <a:pt x="23868" y="149449"/>
                  </a:lnTo>
                  <a:lnTo>
                    <a:pt x="32335" y="154795"/>
                  </a:lnTo>
                  <a:lnTo>
                    <a:pt x="41938" y="158401"/>
                  </a:lnTo>
                  <a:lnTo>
                    <a:pt x="51760" y="159930"/>
                  </a:lnTo>
                  <a:lnTo>
                    <a:pt x="61255" y="159406"/>
                  </a:lnTo>
                  <a:lnTo>
                    <a:pt x="70407" y="157295"/>
                  </a:lnTo>
                  <a:lnTo>
                    <a:pt x="79539" y="154284"/>
                  </a:lnTo>
                  <a:lnTo>
                    <a:pt x="88861" y="150859"/>
                  </a:lnTo>
                  <a:lnTo>
                    <a:pt x="98367" y="147235"/>
                  </a:lnTo>
                  <a:lnTo>
                    <a:pt x="109042" y="142986"/>
                  </a:lnTo>
                  <a:lnTo>
                    <a:pt x="124063" y="136630"/>
                  </a:lnTo>
                  <a:lnTo>
                    <a:pt x="148786" y="125682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253383" y="5844931"/>
              <a:ext cx="153251" cy="420214"/>
            </a:xfrm>
            <a:custGeom>
              <a:avLst/>
              <a:gdLst/>
              <a:ahLst/>
              <a:cxnLst/>
              <a:rect l="0" t="0" r="0" b="0"/>
              <a:pathLst>
                <a:path w="153251" h="420214">
                  <a:moveTo>
                    <a:pt x="79551" y="349529"/>
                  </a:moveTo>
                  <a:lnTo>
                    <a:pt x="85217" y="343594"/>
                  </a:lnTo>
                  <a:lnTo>
                    <a:pt x="88861" y="337389"/>
                  </a:lnTo>
                  <a:lnTo>
                    <a:pt x="90766" y="330298"/>
                  </a:lnTo>
                  <a:lnTo>
                    <a:pt x="91095" y="322530"/>
                  </a:lnTo>
                  <a:lnTo>
                    <a:pt x="89827" y="314533"/>
                  </a:lnTo>
                  <a:lnTo>
                    <a:pt x="87093" y="306601"/>
                  </a:lnTo>
                  <a:lnTo>
                    <a:pt x="82827" y="299172"/>
                  </a:lnTo>
                  <a:lnTo>
                    <a:pt x="76695" y="292876"/>
                  </a:lnTo>
                  <a:lnTo>
                    <a:pt x="68693" y="287960"/>
                  </a:lnTo>
                  <a:lnTo>
                    <a:pt x="59407" y="284813"/>
                  </a:lnTo>
                  <a:lnTo>
                    <a:pt x="49798" y="284127"/>
                  </a:lnTo>
                  <a:lnTo>
                    <a:pt x="40457" y="286038"/>
                  </a:lnTo>
                  <a:lnTo>
                    <a:pt x="31747" y="290236"/>
                  </a:lnTo>
                  <a:lnTo>
                    <a:pt x="23977" y="296250"/>
                  </a:lnTo>
                  <a:lnTo>
                    <a:pt x="17204" y="303628"/>
                  </a:lnTo>
                  <a:lnTo>
                    <a:pt x="11471" y="312154"/>
                  </a:lnTo>
                  <a:lnTo>
                    <a:pt x="6903" y="321844"/>
                  </a:lnTo>
                  <a:lnTo>
                    <a:pt x="3459" y="332614"/>
                  </a:lnTo>
                  <a:lnTo>
                    <a:pt x="1126" y="344114"/>
                  </a:lnTo>
                  <a:lnTo>
                    <a:pt x="0" y="355832"/>
                  </a:lnTo>
                  <a:lnTo>
                    <a:pt x="24" y="367452"/>
                  </a:lnTo>
                  <a:lnTo>
                    <a:pt x="1174" y="378694"/>
                  </a:lnTo>
                  <a:lnTo>
                    <a:pt x="3541" y="389245"/>
                  </a:lnTo>
                  <a:lnTo>
                    <a:pt x="7068" y="398992"/>
                  </a:lnTo>
                  <a:lnTo>
                    <a:pt x="11894" y="407520"/>
                  </a:lnTo>
                  <a:lnTo>
                    <a:pt x="18414" y="414045"/>
                  </a:lnTo>
                  <a:lnTo>
                    <a:pt x="26678" y="418313"/>
                  </a:lnTo>
                  <a:lnTo>
                    <a:pt x="35973" y="420213"/>
                  </a:lnTo>
                  <a:lnTo>
                    <a:pt x="45056" y="419526"/>
                  </a:lnTo>
                  <a:lnTo>
                    <a:pt x="53236" y="416397"/>
                  </a:lnTo>
                  <a:lnTo>
                    <a:pt x="60522" y="411230"/>
                  </a:lnTo>
                  <a:lnTo>
                    <a:pt x="67329" y="404491"/>
                  </a:lnTo>
                  <a:lnTo>
                    <a:pt x="73977" y="396595"/>
                  </a:lnTo>
                  <a:lnTo>
                    <a:pt x="80460" y="387874"/>
                  </a:lnTo>
                  <a:lnTo>
                    <a:pt x="86528" y="378577"/>
                  </a:lnTo>
                  <a:lnTo>
                    <a:pt x="92062" y="368873"/>
                  </a:lnTo>
                  <a:lnTo>
                    <a:pt x="97086" y="358561"/>
                  </a:lnTo>
                  <a:lnTo>
                    <a:pt x="101688" y="347113"/>
                  </a:lnTo>
                  <a:lnTo>
                    <a:pt x="105963" y="334336"/>
                  </a:lnTo>
                  <a:lnTo>
                    <a:pt x="109833" y="320499"/>
                  </a:lnTo>
                  <a:lnTo>
                    <a:pt x="113059" y="306139"/>
                  </a:lnTo>
                  <a:lnTo>
                    <a:pt x="115565" y="291623"/>
                  </a:lnTo>
                  <a:lnTo>
                    <a:pt x="117417" y="276961"/>
                  </a:lnTo>
                  <a:lnTo>
                    <a:pt x="118743" y="261906"/>
                  </a:lnTo>
                  <a:lnTo>
                    <a:pt x="119673" y="246335"/>
                  </a:lnTo>
                  <a:lnTo>
                    <a:pt x="120315" y="230267"/>
                  </a:lnTo>
                  <a:lnTo>
                    <a:pt x="120754" y="213789"/>
                  </a:lnTo>
                  <a:lnTo>
                    <a:pt x="121053" y="196999"/>
                  </a:lnTo>
                  <a:lnTo>
                    <a:pt x="121254" y="180147"/>
                  </a:lnTo>
                  <a:lnTo>
                    <a:pt x="121390" y="163606"/>
                  </a:lnTo>
                  <a:lnTo>
                    <a:pt x="121476" y="147551"/>
                  </a:lnTo>
                  <a:lnTo>
                    <a:pt x="121364" y="131821"/>
                  </a:lnTo>
                  <a:lnTo>
                    <a:pt x="120757" y="116033"/>
                  </a:lnTo>
                  <a:lnTo>
                    <a:pt x="119531" y="99972"/>
                  </a:lnTo>
                  <a:lnTo>
                    <a:pt x="117724" y="83913"/>
                  </a:lnTo>
                  <a:lnTo>
                    <a:pt x="115439" y="68503"/>
                  </a:lnTo>
                  <a:lnTo>
                    <a:pt x="112792" y="54063"/>
                  </a:lnTo>
                  <a:lnTo>
                    <a:pt x="109879" y="40586"/>
                  </a:lnTo>
                  <a:lnTo>
                    <a:pt x="106778" y="27922"/>
                  </a:lnTo>
                  <a:lnTo>
                    <a:pt x="103533" y="15915"/>
                  </a:lnTo>
                  <a:lnTo>
                    <a:pt x="99712" y="5547"/>
                  </a:lnTo>
                  <a:lnTo>
                    <a:pt x="94930" y="0"/>
                  </a:lnTo>
                  <a:lnTo>
                    <a:pt x="90209" y="827"/>
                  </a:lnTo>
                  <a:lnTo>
                    <a:pt x="86640" y="6081"/>
                  </a:lnTo>
                  <a:lnTo>
                    <a:pt x="84214" y="14210"/>
                  </a:lnTo>
                  <a:lnTo>
                    <a:pt x="82616" y="24264"/>
                  </a:lnTo>
                  <a:lnTo>
                    <a:pt x="81570" y="35623"/>
                  </a:lnTo>
                  <a:lnTo>
                    <a:pt x="80885" y="48031"/>
                  </a:lnTo>
                  <a:lnTo>
                    <a:pt x="80434" y="61508"/>
                  </a:lnTo>
                  <a:lnTo>
                    <a:pt x="80141" y="75988"/>
                  </a:lnTo>
                  <a:lnTo>
                    <a:pt x="80117" y="91310"/>
                  </a:lnTo>
                  <a:lnTo>
                    <a:pt x="80635" y="107282"/>
                  </a:lnTo>
                  <a:lnTo>
                    <a:pt x="81802" y="123734"/>
                  </a:lnTo>
                  <a:lnTo>
                    <a:pt x="83570" y="140530"/>
                  </a:lnTo>
                  <a:lnTo>
                    <a:pt x="85828" y="157564"/>
                  </a:lnTo>
                  <a:lnTo>
                    <a:pt x="88459" y="174755"/>
                  </a:lnTo>
                  <a:lnTo>
                    <a:pt x="91360" y="191723"/>
                  </a:lnTo>
                  <a:lnTo>
                    <a:pt x="94453" y="207816"/>
                  </a:lnTo>
                  <a:lnTo>
                    <a:pt x="97680" y="222756"/>
                  </a:lnTo>
                  <a:lnTo>
                    <a:pt x="100998" y="236755"/>
                  </a:lnTo>
                  <a:lnTo>
                    <a:pt x="104379" y="250310"/>
                  </a:lnTo>
                  <a:lnTo>
                    <a:pt x="107806" y="263763"/>
                  </a:lnTo>
                  <a:lnTo>
                    <a:pt x="111431" y="277105"/>
                  </a:lnTo>
                  <a:lnTo>
                    <a:pt x="115550" y="290078"/>
                  </a:lnTo>
                  <a:lnTo>
                    <a:pt x="120282" y="302541"/>
                  </a:lnTo>
                  <a:lnTo>
                    <a:pt x="125477" y="314252"/>
                  </a:lnTo>
                  <a:lnTo>
                    <a:pt x="131416" y="326043"/>
                  </a:lnTo>
                  <a:lnTo>
                    <a:pt x="139742" y="340067"/>
                  </a:lnTo>
                  <a:lnTo>
                    <a:pt x="153250" y="360058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3648473" y="6110327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62"/>
                  </a:lnTo>
                  <a:lnTo>
                    <a:pt x="177" y="46623"/>
                  </a:lnTo>
                  <a:lnTo>
                    <a:pt x="825" y="59284"/>
                  </a:lnTo>
                  <a:lnTo>
                    <a:pt x="2074" y="72321"/>
                  </a:lnTo>
                  <a:lnTo>
                    <a:pt x="3735" y="85030"/>
                  </a:lnTo>
                  <a:lnTo>
                    <a:pt x="5562" y="97381"/>
                  </a:lnTo>
                  <a:lnTo>
                    <a:pt x="7716" y="110458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637951" y="601557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711813" y="6079042"/>
              <a:ext cx="136872" cy="136571"/>
            </a:xfrm>
            <a:custGeom>
              <a:avLst/>
              <a:gdLst/>
              <a:ahLst/>
              <a:cxnLst/>
              <a:rect l="0" t="0" r="0" b="0"/>
              <a:pathLst>
                <a:path w="136872" h="136571">
                  <a:moveTo>
                    <a:pt x="0" y="62871"/>
                  </a:moveTo>
                  <a:lnTo>
                    <a:pt x="5801" y="68805"/>
                  </a:lnTo>
                  <a:lnTo>
                    <a:pt x="10725" y="75009"/>
                  </a:lnTo>
                  <a:lnTo>
                    <a:pt x="15228" y="82105"/>
                  </a:lnTo>
                  <a:lnTo>
                    <a:pt x="19448" y="90046"/>
                  </a:lnTo>
                  <a:lnTo>
                    <a:pt x="23462" y="98692"/>
                  </a:lnTo>
                  <a:lnTo>
                    <a:pt x="27307" y="107814"/>
                  </a:lnTo>
                  <a:lnTo>
                    <a:pt x="30468" y="114730"/>
                  </a:lnTo>
                  <a:lnTo>
                    <a:pt x="32230" y="115873"/>
                  </a:lnTo>
                  <a:lnTo>
                    <a:pt x="32851" y="111609"/>
                  </a:lnTo>
                  <a:lnTo>
                    <a:pt x="32882" y="103265"/>
                  </a:lnTo>
                  <a:lnTo>
                    <a:pt x="32853" y="92347"/>
                  </a:lnTo>
                  <a:lnTo>
                    <a:pt x="33253" y="80358"/>
                  </a:lnTo>
                  <a:lnTo>
                    <a:pt x="34282" y="68194"/>
                  </a:lnTo>
                  <a:lnTo>
                    <a:pt x="35930" y="56232"/>
                  </a:lnTo>
                  <a:lnTo>
                    <a:pt x="38094" y="44576"/>
                  </a:lnTo>
                  <a:lnTo>
                    <a:pt x="40668" y="33224"/>
                  </a:lnTo>
                  <a:lnTo>
                    <a:pt x="44037" y="22613"/>
                  </a:lnTo>
                  <a:lnTo>
                    <a:pt x="49040" y="13608"/>
                  </a:lnTo>
                  <a:lnTo>
                    <a:pt x="55993" y="6562"/>
                  </a:lnTo>
                  <a:lnTo>
                    <a:pt x="64426" y="1829"/>
                  </a:lnTo>
                  <a:lnTo>
                    <a:pt x="73388" y="0"/>
                  </a:lnTo>
                  <a:lnTo>
                    <a:pt x="82261" y="1108"/>
                  </a:lnTo>
                  <a:lnTo>
                    <a:pt x="90639" y="4750"/>
                  </a:lnTo>
                  <a:lnTo>
                    <a:pt x="98178" y="10383"/>
                  </a:lnTo>
                  <a:lnTo>
                    <a:pt x="104796" y="17502"/>
                  </a:lnTo>
                  <a:lnTo>
                    <a:pt x="110594" y="25852"/>
                  </a:lnTo>
                  <a:lnTo>
                    <a:pt x="115738" y="35425"/>
                  </a:lnTo>
                  <a:lnTo>
                    <a:pt x="120386" y="46119"/>
                  </a:lnTo>
                  <a:lnTo>
                    <a:pt x="124511" y="57739"/>
                  </a:lnTo>
                  <a:lnTo>
                    <a:pt x="127911" y="70071"/>
                  </a:lnTo>
                  <a:lnTo>
                    <a:pt x="130533" y="82906"/>
                  </a:lnTo>
                  <a:lnTo>
                    <a:pt x="132467" y="95486"/>
                  </a:lnTo>
                  <a:lnTo>
                    <a:pt x="134059" y="107744"/>
                  </a:lnTo>
                  <a:lnTo>
                    <a:pt x="135447" y="120749"/>
                  </a:lnTo>
                  <a:lnTo>
                    <a:pt x="136871" y="13657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4096198" y="5836572"/>
              <a:ext cx="194127" cy="336913"/>
            </a:xfrm>
            <a:custGeom>
              <a:avLst/>
              <a:gdLst/>
              <a:ahLst/>
              <a:cxnLst/>
              <a:rect l="0" t="0" r="0" b="0"/>
              <a:pathLst>
                <a:path w="194127" h="336913">
                  <a:moveTo>
                    <a:pt x="4613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51"/>
                  </a:lnTo>
                  <a:lnTo>
                    <a:pt x="506" y="38831"/>
                  </a:lnTo>
                  <a:lnTo>
                    <a:pt x="1326" y="50643"/>
                  </a:lnTo>
                  <a:lnTo>
                    <a:pt x="2146" y="63096"/>
                  </a:lnTo>
                  <a:lnTo>
                    <a:pt x="3003" y="75861"/>
                  </a:lnTo>
                  <a:lnTo>
                    <a:pt x="4178" y="88494"/>
                  </a:lnTo>
                  <a:lnTo>
                    <a:pt x="5817" y="100771"/>
                  </a:lnTo>
                  <a:lnTo>
                    <a:pt x="7917" y="112980"/>
                  </a:lnTo>
                  <a:lnTo>
                    <a:pt x="10405" y="125782"/>
                  </a:lnTo>
                  <a:lnTo>
                    <a:pt x="13194" y="139507"/>
                  </a:lnTo>
                  <a:lnTo>
                    <a:pt x="16202" y="153999"/>
                  </a:lnTo>
                  <a:lnTo>
                    <a:pt x="19368" y="168806"/>
                  </a:lnTo>
                  <a:lnTo>
                    <a:pt x="22643" y="183625"/>
                  </a:lnTo>
                  <a:lnTo>
                    <a:pt x="25994" y="198492"/>
                  </a:lnTo>
                  <a:lnTo>
                    <a:pt x="29397" y="213685"/>
                  </a:lnTo>
                  <a:lnTo>
                    <a:pt x="32834" y="229340"/>
                  </a:lnTo>
                  <a:lnTo>
                    <a:pt x="36295" y="245124"/>
                  </a:lnTo>
                  <a:lnTo>
                    <a:pt x="39773" y="260347"/>
                  </a:lnTo>
                  <a:lnTo>
                    <a:pt x="43256" y="274667"/>
                  </a:lnTo>
                  <a:lnTo>
                    <a:pt x="46578" y="288233"/>
                  </a:lnTo>
                  <a:lnTo>
                    <a:pt x="49430" y="301489"/>
                  </a:lnTo>
                  <a:lnTo>
                    <a:pt x="51651" y="314675"/>
                  </a:lnTo>
                  <a:lnTo>
                    <a:pt x="52268" y="325541"/>
                  </a:lnTo>
                  <a:lnTo>
                    <a:pt x="50680" y="330651"/>
                  </a:lnTo>
                  <a:lnTo>
                    <a:pt x="48164" y="330261"/>
                  </a:lnTo>
                  <a:lnTo>
                    <a:pt x="45461" y="325888"/>
                  </a:lnTo>
                  <a:lnTo>
                    <a:pt x="43042" y="318645"/>
                  </a:lnTo>
                  <a:lnTo>
                    <a:pt x="41103" y="309333"/>
                  </a:lnTo>
                  <a:lnTo>
                    <a:pt x="39810" y="298715"/>
                  </a:lnTo>
                  <a:lnTo>
                    <a:pt x="39397" y="287540"/>
                  </a:lnTo>
                  <a:lnTo>
                    <a:pt x="39900" y="276255"/>
                  </a:lnTo>
                  <a:lnTo>
                    <a:pt x="41204" y="265056"/>
                  </a:lnTo>
                  <a:lnTo>
                    <a:pt x="43144" y="253996"/>
                  </a:lnTo>
                  <a:lnTo>
                    <a:pt x="45561" y="243070"/>
                  </a:lnTo>
                  <a:lnTo>
                    <a:pt x="48487" y="232257"/>
                  </a:lnTo>
                  <a:lnTo>
                    <a:pt x="52129" y="221529"/>
                  </a:lnTo>
                  <a:lnTo>
                    <a:pt x="56551" y="210880"/>
                  </a:lnTo>
                  <a:lnTo>
                    <a:pt x="61995" y="200948"/>
                  </a:lnTo>
                  <a:lnTo>
                    <a:pt x="68939" y="192948"/>
                  </a:lnTo>
                  <a:lnTo>
                    <a:pt x="77495" y="187394"/>
                  </a:lnTo>
                  <a:lnTo>
                    <a:pt x="87157" y="184311"/>
                  </a:lnTo>
                  <a:lnTo>
                    <a:pt x="97020" y="183597"/>
                  </a:lnTo>
                  <a:lnTo>
                    <a:pt x="106537" y="184937"/>
                  </a:lnTo>
                  <a:lnTo>
                    <a:pt x="115534" y="188071"/>
                  </a:lnTo>
                  <a:lnTo>
                    <a:pt x="124029" y="192900"/>
                  </a:lnTo>
                  <a:lnTo>
                    <a:pt x="132110" y="199218"/>
                  </a:lnTo>
                  <a:lnTo>
                    <a:pt x="139877" y="206897"/>
                  </a:lnTo>
                  <a:lnTo>
                    <a:pt x="147413" y="215951"/>
                  </a:lnTo>
                  <a:lnTo>
                    <a:pt x="154781" y="226261"/>
                  </a:lnTo>
                  <a:lnTo>
                    <a:pt x="161868" y="237438"/>
                  </a:lnTo>
                  <a:lnTo>
                    <a:pt x="168401" y="248933"/>
                  </a:lnTo>
                  <a:lnTo>
                    <a:pt x="174272" y="260403"/>
                  </a:lnTo>
                  <a:lnTo>
                    <a:pt x="179383" y="271838"/>
                  </a:lnTo>
                  <a:lnTo>
                    <a:pt x="184062" y="284903"/>
                  </a:lnTo>
                  <a:lnTo>
                    <a:pt x="188724" y="304092"/>
                  </a:lnTo>
                  <a:lnTo>
                    <a:pt x="194126" y="336912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4342164" y="6018676"/>
              <a:ext cx="148582" cy="140118"/>
            </a:xfrm>
            <a:custGeom>
              <a:avLst/>
              <a:gdLst/>
              <a:ahLst/>
              <a:cxnLst/>
              <a:rect l="0" t="0" r="0" b="0"/>
              <a:pathLst>
                <a:path w="148582" h="140118">
                  <a:moveTo>
                    <a:pt x="64353" y="102142"/>
                  </a:moveTo>
                  <a:lnTo>
                    <a:pt x="70153" y="93273"/>
                  </a:lnTo>
                  <a:lnTo>
                    <a:pt x="75078" y="84286"/>
                  </a:lnTo>
                  <a:lnTo>
                    <a:pt x="79571" y="74295"/>
                  </a:lnTo>
                  <a:lnTo>
                    <a:pt x="83446" y="63488"/>
                  </a:lnTo>
                  <a:lnTo>
                    <a:pt x="86163" y="52325"/>
                  </a:lnTo>
                  <a:lnTo>
                    <a:pt x="87509" y="41128"/>
                  </a:lnTo>
                  <a:lnTo>
                    <a:pt x="87265" y="30362"/>
                  </a:lnTo>
                  <a:lnTo>
                    <a:pt x="85051" y="20675"/>
                  </a:lnTo>
                  <a:lnTo>
                    <a:pt x="80854" y="12329"/>
                  </a:lnTo>
                  <a:lnTo>
                    <a:pt x="74952" y="5728"/>
                  </a:lnTo>
                  <a:lnTo>
                    <a:pt x="67711" y="1569"/>
                  </a:lnTo>
                  <a:lnTo>
                    <a:pt x="59479" y="0"/>
                  </a:lnTo>
                  <a:lnTo>
                    <a:pt x="50701" y="877"/>
                  </a:lnTo>
                  <a:lnTo>
                    <a:pt x="41898" y="4042"/>
                  </a:lnTo>
                  <a:lnTo>
                    <a:pt x="33356" y="9166"/>
                  </a:lnTo>
                  <a:lnTo>
                    <a:pt x="25319" y="15840"/>
                  </a:lnTo>
                  <a:lnTo>
                    <a:pt x="18066" y="23673"/>
                  </a:lnTo>
                  <a:lnTo>
                    <a:pt x="11679" y="32342"/>
                  </a:lnTo>
                  <a:lnTo>
                    <a:pt x="6388" y="41600"/>
                  </a:lnTo>
                  <a:lnTo>
                    <a:pt x="2657" y="51267"/>
                  </a:lnTo>
                  <a:lnTo>
                    <a:pt x="592" y="61218"/>
                  </a:lnTo>
                  <a:lnTo>
                    <a:pt x="0" y="71527"/>
                  </a:lnTo>
                  <a:lnTo>
                    <a:pt x="583" y="82441"/>
                  </a:lnTo>
                  <a:lnTo>
                    <a:pt x="2055" y="94033"/>
                  </a:lnTo>
                  <a:lnTo>
                    <a:pt x="4498" y="105750"/>
                  </a:lnTo>
                  <a:lnTo>
                    <a:pt x="8340" y="116552"/>
                  </a:lnTo>
                  <a:lnTo>
                    <a:pt x="13697" y="125910"/>
                  </a:lnTo>
                  <a:lnTo>
                    <a:pt x="20242" y="133327"/>
                  </a:lnTo>
                  <a:lnTo>
                    <a:pt x="27399" y="138102"/>
                  </a:lnTo>
                  <a:lnTo>
                    <a:pt x="34763" y="140117"/>
                  </a:lnTo>
                  <a:lnTo>
                    <a:pt x="41977" y="139554"/>
                  </a:lnTo>
                  <a:lnTo>
                    <a:pt x="48661" y="136608"/>
                  </a:lnTo>
                  <a:lnTo>
                    <a:pt x="54670" y="131633"/>
                  </a:lnTo>
                  <a:lnTo>
                    <a:pt x="60042" y="125062"/>
                  </a:lnTo>
                  <a:lnTo>
                    <a:pt x="64892" y="117298"/>
                  </a:lnTo>
                  <a:lnTo>
                    <a:pt x="69339" y="108671"/>
                  </a:lnTo>
                  <a:lnTo>
                    <a:pt x="73328" y="99271"/>
                  </a:lnTo>
                  <a:lnTo>
                    <a:pt x="76637" y="88977"/>
                  </a:lnTo>
                  <a:lnTo>
                    <a:pt x="79210" y="77889"/>
                  </a:lnTo>
                  <a:lnTo>
                    <a:pt x="81595" y="69570"/>
                  </a:lnTo>
                  <a:lnTo>
                    <a:pt x="84524" y="68017"/>
                  </a:lnTo>
                  <a:lnTo>
                    <a:pt x="88095" y="71361"/>
                  </a:lnTo>
                  <a:lnTo>
                    <a:pt x="92370" y="77427"/>
                  </a:lnTo>
                  <a:lnTo>
                    <a:pt x="97317" y="84704"/>
                  </a:lnTo>
                  <a:lnTo>
                    <a:pt x="102830" y="92363"/>
                  </a:lnTo>
                  <a:lnTo>
                    <a:pt x="108863" y="99739"/>
                  </a:lnTo>
                  <a:lnTo>
                    <a:pt x="116257" y="106835"/>
                  </a:lnTo>
                  <a:lnTo>
                    <a:pt x="127894" y="114263"/>
                  </a:lnTo>
                  <a:lnTo>
                    <a:pt x="148581" y="123199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4511817" y="5826100"/>
              <a:ext cx="31586" cy="368498"/>
            </a:xfrm>
            <a:custGeom>
              <a:avLst/>
              <a:gdLst/>
              <a:ahLst/>
              <a:cxnLst/>
              <a:rect l="0" t="0" r="0" b="0"/>
              <a:pathLst>
                <a:path w="31586" h="368498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71"/>
                  </a:lnTo>
                  <a:lnTo>
                    <a:pt x="0" y="46978"/>
                  </a:lnTo>
                  <a:lnTo>
                    <a:pt x="0" y="60936"/>
                  </a:lnTo>
                  <a:lnTo>
                    <a:pt x="4" y="76484"/>
                  </a:lnTo>
                  <a:lnTo>
                    <a:pt x="177" y="92968"/>
                  </a:lnTo>
                  <a:lnTo>
                    <a:pt x="826" y="109182"/>
                  </a:lnTo>
                  <a:lnTo>
                    <a:pt x="2074" y="124463"/>
                  </a:lnTo>
                  <a:lnTo>
                    <a:pt x="3727" y="139161"/>
                  </a:lnTo>
                  <a:lnTo>
                    <a:pt x="5375" y="154315"/>
                  </a:lnTo>
                  <a:lnTo>
                    <a:pt x="6783" y="170499"/>
                  </a:lnTo>
                  <a:lnTo>
                    <a:pt x="8049" y="187320"/>
                  </a:lnTo>
                  <a:lnTo>
                    <a:pt x="9505" y="203713"/>
                  </a:lnTo>
                  <a:lnTo>
                    <a:pt x="11332" y="219082"/>
                  </a:lnTo>
                  <a:lnTo>
                    <a:pt x="13389" y="233488"/>
                  </a:lnTo>
                  <a:lnTo>
                    <a:pt x="15317" y="247376"/>
                  </a:lnTo>
                  <a:lnTo>
                    <a:pt x="16915" y="261080"/>
                  </a:lnTo>
                  <a:lnTo>
                    <a:pt x="18311" y="274606"/>
                  </a:lnTo>
                  <a:lnTo>
                    <a:pt x="19854" y="287708"/>
                  </a:lnTo>
                  <a:lnTo>
                    <a:pt x="21740" y="300267"/>
                  </a:lnTo>
                  <a:lnTo>
                    <a:pt x="23847" y="312240"/>
                  </a:lnTo>
                  <a:lnTo>
                    <a:pt x="26029" y="324982"/>
                  </a:lnTo>
                  <a:lnTo>
                    <a:pt x="28481" y="341846"/>
                  </a:lnTo>
                  <a:lnTo>
                    <a:pt x="31585" y="368497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4651674" y="5826131"/>
              <a:ext cx="122953" cy="347368"/>
            </a:xfrm>
            <a:custGeom>
              <a:avLst/>
              <a:gdLst/>
              <a:ahLst/>
              <a:cxnLst/>
              <a:rect l="0" t="0" r="0" b="0"/>
              <a:pathLst>
                <a:path w="122953" h="347368">
                  <a:moveTo>
                    <a:pt x="49253" y="347367"/>
                  </a:moveTo>
                  <a:lnTo>
                    <a:pt x="49186" y="335632"/>
                  </a:lnTo>
                  <a:lnTo>
                    <a:pt x="48546" y="324503"/>
                  </a:lnTo>
                  <a:lnTo>
                    <a:pt x="47249" y="312909"/>
                  </a:lnTo>
                  <a:lnTo>
                    <a:pt x="45389" y="300921"/>
                  </a:lnTo>
                  <a:lnTo>
                    <a:pt x="43073" y="288909"/>
                  </a:lnTo>
                  <a:lnTo>
                    <a:pt x="40406" y="277102"/>
                  </a:lnTo>
                  <a:lnTo>
                    <a:pt x="37482" y="265403"/>
                  </a:lnTo>
                  <a:lnTo>
                    <a:pt x="34376" y="253486"/>
                  </a:lnTo>
                  <a:lnTo>
                    <a:pt x="31140" y="241173"/>
                  </a:lnTo>
                  <a:lnTo>
                    <a:pt x="27816" y="228447"/>
                  </a:lnTo>
                  <a:lnTo>
                    <a:pt x="24432" y="215365"/>
                  </a:lnTo>
                  <a:lnTo>
                    <a:pt x="21011" y="202004"/>
                  </a:lnTo>
                  <a:lnTo>
                    <a:pt x="17731" y="188438"/>
                  </a:lnTo>
                  <a:lnTo>
                    <a:pt x="14907" y="174724"/>
                  </a:lnTo>
                  <a:lnTo>
                    <a:pt x="12672" y="160912"/>
                  </a:lnTo>
                  <a:lnTo>
                    <a:pt x="10832" y="147197"/>
                  </a:lnTo>
                  <a:lnTo>
                    <a:pt x="8982" y="133908"/>
                  </a:lnTo>
                  <a:lnTo>
                    <a:pt x="6887" y="121187"/>
                  </a:lnTo>
                  <a:lnTo>
                    <a:pt x="4649" y="108847"/>
                  </a:lnTo>
                  <a:lnTo>
                    <a:pt x="2598" y="96488"/>
                  </a:lnTo>
                  <a:lnTo>
                    <a:pt x="932" y="83878"/>
                  </a:lnTo>
                  <a:lnTo>
                    <a:pt x="0" y="71119"/>
                  </a:lnTo>
                  <a:lnTo>
                    <a:pt x="364" y="58546"/>
                  </a:lnTo>
                  <a:lnTo>
                    <a:pt x="2213" y="46355"/>
                  </a:lnTo>
                  <a:lnTo>
                    <a:pt x="5576" y="34897"/>
                  </a:lnTo>
                  <a:lnTo>
                    <a:pt x="10500" y="24734"/>
                  </a:lnTo>
                  <a:lnTo>
                    <a:pt x="16849" y="16060"/>
                  </a:lnTo>
                  <a:lnTo>
                    <a:pt x="24365" y="9069"/>
                  </a:lnTo>
                  <a:lnTo>
                    <a:pt x="32772" y="4113"/>
                  </a:lnTo>
                  <a:lnTo>
                    <a:pt x="41829" y="1187"/>
                  </a:lnTo>
                  <a:lnTo>
                    <a:pt x="51350" y="0"/>
                  </a:lnTo>
                  <a:lnTo>
                    <a:pt x="61192" y="175"/>
                  </a:lnTo>
                  <a:lnTo>
                    <a:pt x="71248" y="1360"/>
                  </a:lnTo>
                  <a:lnTo>
                    <a:pt x="81183" y="3309"/>
                  </a:lnTo>
                  <a:lnTo>
                    <a:pt x="91515" y="6168"/>
                  </a:lnTo>
                  <a:lnTo>
                    <a:pt x="104267" y="11301"/>
                  </a:lnTo>
                  <a:lnTo>
                    <a:pt x="122952" y="20984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4638175" y="6047698"/>
              <a:ext cx="157928" cy="31586"/>
            </a:xfrm>
            <a:custGeom>
              <a:avLst/>
              <a:gdLst/>
              <a:ahLst/>
              <a:cxnLst/>
              <a:rect l="0" t="0" r="0" b="0"/>
              <a:pathLst>
                <a:path w="157928" h="31586">
                  <a:moveTo>
                    <a:pt x="157927" y="0"/>
                  </a:moveTo>
                  <a:lnTo>
                    <a:pt x="146125" y="2866"/>
                  </a:lnTo>
                  <a:lnTo>
                    <a:pt x="134356" y="5009"/>
                  </a:lnTo>
                  <a:lnTo>
                    <a:pt x="121470" y="6616"/>
                  </a:lnTo>
                  <a:lnTo>
                    <a:pt x="107795" y="7969"/>
                  </a:lnTo>
                  <a:lnTo>
                    <a:pt x="94115" y="9466"/>
                  </a:lnTo>
                  <a:lnTo>
                    <a:pt x="80899" y="11317"/>
                  </a:lnTo>
                  <a:lnTo>
                    <a:pt x="68274" y="13557"/>
                  </a:lnTo>
                  <a:lnTo>
                    <a:pt x="56195" y="16138"/>
                  </a:lnTo>
                  <a:lnTo>
                    <a:pt x="44570" y="18982"/>
                  </a:lnTo>
                  <a:lnTo>
                    <a:pt x="33745" y="21870"/>
                  </a:lnTo>
                  <a:lnTo>
                    <a:pt x="23448" y="24728"/>
                  </a:lnTo>
                  <a:lnTo>
                    <a:pt x="12772" y="2780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9" name="Oval 148"/>
          <p:cNvSpPr/>
          <p:nvPr/>
        </p:nvSpPr>
        <p:spPr>
          <a:xfrm>
            <a:off x="3726307" y="2017014"/>
            <a:ext cx="2695447" cy="2695447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Oval 149"/>
          <p:cNvSpPr/>
          <p:nvPr/>
        </p:nvSpPr>
        <p:spPr>
          <a:xfrm>
            <a:off x="5084445" y="3333241"/>
            <a:ext cx="38100" cy="38100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1" name="Straight Connector 150"/>
          <p:cNvCxnSpPr/>
          <p:nvPr/>
        </p:nvCxnSpPr>
        <p:spPr>
          <a:xfrm>
            <a:off x="5104003" y="1611630"/>
            <a:ext cx="0" cy="3358641"/>
          </a:xfrm>
          <a:prstGeom prst="line">
            <a:avLst/>
          </a:prstGeom>
          <a:ln w="38100" cap="sq" cmpd="sng" algn="ctr">
            <a:solidFill>
              <a:srgbClr val="FFFFFF"/>
            </a:solidFill>
            <a:prstDash val="dot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Freeform 151"/>
          <p:cNvSpPr/>
          <p:nvPr/>
        </p:nvSpPr>
        <p:spPr>
          <a:xfrm>
            <a:off x="5022086" y="1610860"/>
            <a:ext cx="168464" cy="161202"/>
          </a:xfrm>
          <a:custGeom>
            <a:avLst/>
            <a:gdLst/>
            <a:ahLst/>
            <a:cxnLst/>
            <a:rect l="0" t="0" r="0" b="0"/>
            <a:pathLst>
              <a:path w="168464" h="161202">
                <a:moveTo>
                  <a:pt x="84235" y="0"/>
                </a:moveTo>
                <a:lnTo>
                  <a:pt x="41573" y="60873"/>
                </a:lnTo>
                <a:lnTo>
                  <a:pt x="29009" y="77357"/>
                </a:lnTo>
                <a:lnTo>
                  <a:pt x="180" y="124106"/>
                </a:lnTo>
                <a:lnTo>
                  <a:pt x="1292" y="123682"/>
                </a:lnTo>
                <a:lnTo>
                  <a:pt x="4373" y="121059"/>
                </a:lnTo>
                <a:lnTo>
                  <a:pt x="35369" y="62245"/>
                </a:lnTo>
                <a:lnTo>
                  <a:pt x="45839" y="38330"/>
                </a:lnTo>
                <a:lnTo>
                  <a:pt x="44553" y="43942"/>
                </a:lnTo>
                <a:lnTo>
                  <a:pt x="13582" y="104838"/>
                </a:lnTo>
                <a:lnTo>
                  <a:pt x="0" y="122830"/>
                </a:lnTo>
                <a:lnTo>
                  <a:pt x="8714" y="109703"/>
                </a:lnTo>
                <a:lnTo>
                  <a:pt x="24944" y="89306"/>
                </a:lnTo>
                <a:lnTo>
                  <a:pt x="50807" y="46985"/>
                </a:lnTo>
                <a:lnTo>
                  <a:pt x="70691" y="24970"/>
                </a:lnTo>
                <a:lnTo>
                  <a:pt x="77545" y="23665"/>
                </a:lnTo>
                <a:lnTo>
                  <a:pt x="84454" y="26305"/>
                </a:lnTo>
                <a:lnTo>
                  <a:pt x="91400" y="31575"/>
                </a:lnTo>
                <a:lnTo>
                  <a:pt x="106765" y="55759"/>
                </a:lnTo>
                <a:lnTo>
                  <a:pt x="134414" y="114028"/>
                </a:lnTo>
                <a:lnTo>
                  <a:pt x="151761" y="161201"/>
                </a:lnTo>
                <a:lnTo>
                  <a:pt x="138367" y="123856"/>
                </a:lnTo>
                <a:lnTo>
                  <a:pt x="108533" y="64122"/>
                </a:lnTo>
                <a:lnTo>
                  <a:pt x="94814" y="45775"/>
                </a:lnTo>
                <a:lnTo>
                  <a:pt x="120875" y="85228"/>
                </a:lnTo>
                <a:lnTo>
                  <a:pt x="168463" y="147399"/>
                </a:lnTo>
              </a:path>
            </a:pathLst>
          </a:custGeom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Freeform 152"/>
          <p:cNvSpPr/>
          <p:nvPr/>
        </p:nvSpPr>
        <p:spPr>
          <a:xfrm>
            <a:off x="5043150" y="4845350"/>
            <a:ext cx="147319" cy="150634"/>
          </a:xfrm>
          <a:custGeom>
            <a:avLst/>
            <a:gdLst/>
            <a:ahLst/>
            <a:cxnLst/>
            <a:rect l="0" t="0" r="0" b="0"/>
            <a:pathLst>
              <a:path w="147319" h="150634">
                <a:moveTo>
                  <a:pt x="73700" y="145157"/>
                </a:moveTo>
                <a:lnTo>
                  <a:pt x="48505" y="91282"/>
                </a:lnTo>
                <a:lnTo>
                  <a:pt x="29035" y="53277"/>
                </a:lnTo>
                <a:lnTo>
                  <a:pt x="12892" y="27077"/>
                </a:lnTo>
                <a:lnTo>
                  <a:pt x="6900" y="14298"/>
                </a:lnTo>
                <a:lnTo>
                  <a:pt x="6940" y="15804"/>
                </a:lnTo>
                <a:lnTo>
                  <a:pt x="24973" y="72514"/>
                </a:lnTo>
                <a:lnTo>
                  <a:pt x="54724" y="125657"/>
                </a:lnTo>
                <a:lnTo>
                  <a:pt x="59879" y="129817"/>
                </a:lnTo>
                <a:lnTo>
                  <a:pt x="65655" y="130251"/>
                </a:lnTo>
                <a:lnTo>
                  <a:pt x="71846" y="128201"/>
                </a:lnTo>
                <a:lnTo>
                  <a:pt x="81844" y="116564"/>
                </a:lnTo>
                <a:lnTo>
                  <a:pt x="114244" y="55549"/>
                </a:lnTo>
                <a:lnTo>
                  <a:pt x="147318" y="0"/>
                </a:lnTo>
                <a:lnTo>
                  <a:pt x="146175" y="423"/>
                </a:lnTo>
                <a:lnTo>
                  <a:pt x="143074" y="3044"/>
                </a:lnTo>
                <a:lnTo>
                  <a:pt x="112039" y="61855"/>
                </a:lnTo>
                <a:lnTo>
                  <a:pt x="88022" y="124182"/>
                </a:lnTo>
                <a:lnTo>
                  <a:pt x="80845" y="145194"/>
                </a:lnTo>
                <a:lnTo>
                  <a:pt x="76124" y="149861"/>
                </a:lnTo>
                <a:lnTo>
                  <a:pt x="70636" y="150633"/>
                </a:lnTo>
                <a:lnTo>
                  <a:pt x="64639" y="148807"/>
                </a:lnTo>
                <a:lnTo>
                  <a:pt x="59470" y="144081"/>
                </a:lnTo>
                <a:lnTo>
                  <a:pt x="23446" y="81307"/>
                </a:lnTo>
                <a:lnTo>
                  <a:pt x="0" y="29344"/>
                </a:lnTo>
              </a:path>
            </a:pathLst>
          </a:custGeom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4" name="Group 163"/>
          <p:cNvGrpSpPr/>
          <p:nvPr/>
        </p:nvGrpSpPr>
        <p:grpSpPr>
          <a:xfrm>
            <a:off x="5253720" y="2005841"/>
            <a:ext cx="3748146" cy="979445"/>
            <a:chOff x="5253720" y="2005841"/>
            <a:chExt cx="3748146" cy="979445"/>
          </a:xfrm>
        </p:grpSpPr>
        <p:sp>
          <p:nvSpPr>
            <p:cNvPr id="154" name="Freeform 153"/>
            <p:cNvSpPr/>
            <p:nvPr/>
          </p:nvSpPr>
          <p:spPr>
            <a:xfrm>
              <a:off x="5253720" y="2137285"/>
              <a:ext cx="2347856" cy="336913"/>
            </a:xfrm>
            <a:custGeom>
              <a:avLst/>
              <a:gdLst/>
              <a:ahLst/>
              <a:cxnLst/>
              <a:rect l="0" t="0" r="0" b="0"/>
              <a:pathLst>
                <a:path w="2347856" h="336913">
                  <a:moveTo>
                    <a:pt x="0" y="336912"/>
                  </a:moveTo>
                  <a:lnTo>
                    <a:pt x="17981" y="312865"/>
                  </a:lnTo>
                  <a:lnTo>
                    <a:pt x="69741" y="271729"/>
                  </a:lnTo>
                  <a:lnTo>
                    <a:pt x="125821" y="227072"/>
                  </a:lnTo>
                  <a:lnTo>
                    <a:pt x="179532" y="202651"/>
                  </a:lnTo>
                  <a:lnTo>
                    <a:pt x="240841" y="171457"/>
                  </a:lnTo>
                  <a:lnTo>
                    <a:pt x="294625" y="144068"/>
                  </a:lnTo>
                  <a:lnTo>
                    <a:pt x="357954" y="119646"/>
                  </a:lnTo>
                  <a:lnTo>
                    <a:pt x="410609" y="101818"/>
                  </a:lnTo>
                  <a:lnTo>
                    <a:pt x="471587" y="84233"/>
                  </a:lnTo>
                  <a:lnTo>
                    <a:pt x="534541" y="66681"/>
                  </a:lnTo>
                  <a:lnTo>
                    <a:pt x="589813" y="52642"/>
                  </a:lnTo>
                  <a:lnTo>
                    <a:pt x="645791" y="38604"/>
                  </a:lnTo>
                  <a:lnTo>
                    <a:pt x="703078" y="24566"/>
                  </a:lnTo>
                  <a:lnTo>
                    <a:pt x="766387" y="13648"/>
                  </a:lnTo>
                  <a:lnTo>
                    <a:pt x="824299" y="5555"/>
                  </a:lnTo>
                  <a:lnTo>
                    <a:pt x="881969" y="1097"/>
                  </a:lnTo>
                  <a:lnTo>
                    <a:pt x="945353" y="216"/>
                  </a:lnTo>
                  <a:lnTo>
                    <a:pt x="1003280" y="42"/>
                  </a:lnTo>
                  <a:lnTo>
                    <a:pt x="1059783" y="8"/>
                  </a:lnTo>
                  <a:lnTo>
                    <a:pt x="1116003" y="1"/>
                  </a:lnTo>
                  <a:lnTo>
                    <a:pt x="1177759" y="0"/>
                  </a:lnTo>
                  <a:lnTo>
                    <a:pt x="1237877" y="1169"/>
                  </a:lnTo>
                  <a:lnTo>
                    <a:pt x="1297932" y="8333"/>
                  </a:lnTo>
                  <a:lnTo>
                    <a:pt x="1360184" y="15684"/>
                  </a:lnTo>
                  <a:lnTo>
                    <a:pt x="1417541" y="21165"/>
                  </a:lnTo>
                  <a:lnTo>
                    <a:pt x="1473931" y="29180"/>
                  </a:lnTo>
                  <a:lnTo>
                    <a:pt x="1530131" y="36699"/>
                  </a:lnTo>
                  <a:lnTo>
                    <a:pt x="1586291" y="48280"/>
                  </a:lnTo>
                  <a:lnTo>
                    <a:pt x="1642445" y="54900"/>
                  </a:lnTo>
                  <a:lnTo>
                    <a:pt x="1693918" y="63840"/>
                  </a:lnTo>
                  <a:lnTo>
                    <a:pt x="1751673" y="73897"/>
                  </a:lnTo>
                  <a:lnTo>
                    <a:pt x="1807780" y="84286"/>
                  </a:lnTo>
                  <a:lnTo>
                    <a:pt x="1851629" y="91273"/>
                  </a:lnTo>
                  <a:lnTo>
                    <a:pt x="1912266" y="101783"/>
                  </a:lnTo>
                  <a:lnTo>
                    <a:pt x="1975334" y="115815"/>
                  </a:lnTo>
                  <a:lnTo>
                    <a:pt x="2030808" y="126342"/>
                  </a:lnTo>
                  <a:lnTo>
                    <a:pt x="2084289" y="136870"/>
                  </a:lnTo>
                  <a:lnTo>
                    <a:pt x="2134061" y="144279"/>
                  </a:lnTo>
                  <a:lnTo>
                    <a:pt x="2192800" y="152371"/>
                  </a:lnTo>
                  <a:lnTo>
                    <a:pt x="2248293" y="157999"/>
                  </a:lnTo>
                  <a:lnTo>
                    <a:pt x="2283261" y="163668"/>
                  </a:lnTo>
                  <a:lnTo>
                    <a:pt x="2323397" y="162527"/>
                  </a:lnTo>
                  <a:lnTo>
                    <a:pt x="2347855" y="168456"/>
                  </a:lnTo>
                </a:path>
              </a:pathLst>
            </a:custGeom>
            <a:ln w="38100" cap="flat" cmpd="sng" algn="ctr">
              <a:solidFill>
                <a:srgbClr val="2828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7753913" y="2095171"/>
              <a:ext cx="174046" cy="376270"/>
            </a:xfrm>
            <a:custGeom>
              <a:avLst/>
              <a:gdLst/>
              <a:ahLst/>
              <a:cxnLst/>
              <a:rect l="0" t="0" r="0" b="0"/>
              <a:pathLst>
                <a:path w="174046" h="376270">
                  <a:moveTo>
                    <a:pt x="5590" y="0"/>
                  </a:moveTo>
                  <a:lnTo>
                    <a:pt x="0" y="16767"/>
                  </a:lnTo>
                  <a:lnTo>
                    <a:pt x="3272" y="79091"/>
                  </a:lnTo>
                  <a:lnTo>
                    <a:pt x="4903" y="138468"/>
                  </a:lnTo>
                  <a:lnTo>
                    <a:pt x="5386" y="198175"/>
                  </a:lnTo>
                  <a:lnTo>
                    <a:pt x="8668" y="261457"/>
                  </a:lnTo>
                  <a:lnTo>
                    <a:pt x="14646" y="324607"/>
                  </a:lnTo>
                  <a:lnTo>
                    <a:pt x="26860" y="364851"/>
                  </a:lnTo>
                  <a:lnTo>
                    <a:pt x="33808" y="371916"/>
                  </a:lnTo>
                  <a:lnTo>
                    <a:pt x="41949" y="375455"/>
                  </a:lnTo>
                  <a:lnTo>
                    <a:pt x="61523" y="376269"/>
                  </a:lnTo>
                  <a:lnTo>
                    <a:pt x="120218" y="364162"/>
                  </a:lnTo>
                  <a:lnTo>
                    <a:pt x="141933" y="363841"/>
                  </a:lnTo>
                  <a:lnTo>
                    <a:pt x="174045" y="368497"/>
                  </a:lnTo>
                </a:path>
              </a:pathLst>
            </a:custGeom>
            <a:ln w="38100" cap="flat" cmpd="sng" algn="ctr">
              <a:solidFill>
                <a:srgbClr val="2828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8001658" y="2337326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3120" y="42692"/>
                  </a:lnTo>
                  <a:lnTo>
                    <a:pt x="16788" y="99729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2828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8001658" y="223204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2828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8106943" y="2281488"/>
              <a:ext cx="338631" cy="185218"/>
            </a:xfrm>
            <a:custGeom>
              <a:avLst/>
              <a:gdLst/>
              <a:ahLst/>
              <a:cxnLst/>
              <a:rect l="0" t="0" r="0" b="0"/>
              <a:pathLst>
                <a:path w="338631" h="185218">
                  <a:moveTo>
                    <a:pt x="0" y="66366"/>
                  </a:moveTo>
                  <a:lnTo>
                    <a:pt x="17957" y="129794"/>
                  </a:lnTo>
                  <a:lnTo>
                    <a:pt x="36301" y="184542"/>
                  </a:lnTo>
                  <a:lnTo>
                    <a:pt x="32153" y="121768"/>
                  </a:lnTo>
                  <a:lnTo>
                    <a:pt x="32924" y="73293"/>
                  </a:lnTo>
                  <a:lnTo>
                    <a:pt x="37250" y="43319"/>
                  </a:lnTo>
                  <a:lnTo>
                    <a:pt x="43550" y="34624"/>
                  </a:lnTo>
                  <a:lnTo>
                    <a:pt x="52431" y="29997"/>
                  </a:lnTo>
                  <a:lnTo>
                    <a:pt x="63029" y="28082"/>
                  </a:lnTo>
                  <a:lnTo>
                    <a:pt x="84165" y="32194"/>
                  </a:lnTo>
                  <a:lnTo>
                    <a:pt x="104087" y="42990"/>
                  </a:lnTo>
                  <a:lnTo>
                    <a:pt x="149325" y="91437"/>
                  </a:lnTo>
                  <a:lnTo>
                    <a:pt x="171295" y="140595"/>
                  </a:lnTo>
                  <a:lnTo>
                    <a:pt x="175028" y="143928"/>
                  </a:lnTo>
                  <a:lnTo>
                    <a:pt x="178686" y="142641"/>
                  </a:lnTo>
                  <a:lnTo>
                    <a:pt x="195664" y="127181"/>
                  </a:lnTo>
                  <a:lnTo>
                    <a:pt x="232841" y="106585"/>
                  </a:lnTo>
                  <a:lnTo>
                    <a:pt x="294904" y="84056"/>
                  </a:lnTo>
                  <a:lnTo>
                    <a:pt x="320826" y="67838"/>
                  </a:lnTo>
                  <a:lnTo>
                    <a:pt x="332882" y="51813"/>
                  </a:lnTo>
                  <a:lnTo>
                    <a:pt x="337735" y="42626"/>
                  </a:lnTo>
                  <a:lnTo>
                    <a:pt x="338630" y="34162"/>
                  </a:lnTo>
                  <a:lnTo>
                    <a:pt x="333386" y="18518"/>
                  </a:lnTo>
                  <a:lnTo>
                    <a:pt x="320137" y="6886"/>
                  </a:lnTo>
                  <a:lnTo>
                    <a:pt x="311691" y="2146"/>
                  </a:lnTo>
                  <a:lnTo>
                    <a:pt x="289828" y="0"/>
                  </a:lnTo>
                  <a:lnTo>
                    <a:pt x="265683" y="4115"/>
                  </a:lnTo>
                  <a:lnTo>
                    <a:pt x="243254" y="13743"/>
                  </a:lnTo>
                  <a:lnTo>
                    <a:pt x="227825" y="28940"/>
                  </a:lnTo>
                  <a:lnTo>
                    <a:pt x="208389" y="67293"/>
                  </a:lnTo>
                  <a:lnTo>
                    <a:pt x="202514" y="103816"/>
                  </a:lnTo>
                  <a:lnTo>
                    <a:pt x="206363" y="138684"/>
                  </a:lnTo>
                  <a:lnTo>
                    <a:pt x="214939" y="157389"/>
                  </a:lnTo>
                  <a:lnTo>
                    <a:pt x="220502" y="165653"/>
                  </a:lnTo>
                  <a:lnTo>
                    <a:pt x="236041" y="177954"/>
                  </a:lnTo>
                  <a:lnTo>
                    <a:pt x="245098" y="182872"/>
                  </a:lnTo>
                  <a:lnTo>
                    <a:pt x="264520" y="185217"/>
                  </a:lnTo>
                  <a:lnTo>
                    <a:pt x="292066" y="179960"/>
                  </a:lnTo>
                  <a:lnTo>
                    <a:pt x="315855" y="171651"/>
                  </a:lnTo>
                </a:path>
              </a:pathLst>
            </a:custGeom>
            <a:ln w="38100" cap="flat" cmpd="sng" algn="ctr">
              <a:solidFill>
                <a:srgbClr val="2828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8693432" y="2300151"/>
              <a:ext cx="137083" cy="195284"/>
            </a:xfrm>
            <a:custGeom>
              <a:avLst/>
              <a:gdLst/>
              <a:ahLst/>
              <a:cxnLst/>
              <a:rect l="0" t="0" r="0" b="0"/>
              <a:pathLst>
                <a:path w="137083" h="195284">
                  <a:moveTo>
                    <a:pt x="97863" y="5590"/>
                  </a:moveTo>
                  <a:lnTo>
                    <a:pt x="75507" y="0"/>
                  </a:lnTo>
                  <a:lnTo>
                    <a:pt x="55171" y="3495"/>
                  </a:lnTo>
                  <a:lnTo>
                    <a:pt x="27112" y="18617"/>
                  </a:lnTo>
                  <a:lnTo>
                    <a:pt x="19110" y="24803"/>
                  </a:lnTo>
                  <a:lnTo>
                    <a:pt x="7100" y="44155"/>
                  </a:lnTo>
                  <a:lnTo>
                    <a:pt x="2259" y="55866"/>
                  </a:lnTo>
                  <a:lnTo>
                    <a:pt x="0" y="81357"/>
                  </a:lnTo>
                  <a:lnTo>
                    <a:pt x="8082" y="130260"/>
                  </a:lnTo>
                  <a:lnTo>
                    <a:pt x="23168" y="163022"/>
                  </a:lnTo>
                  <a:lnTo>
                    <a:pt x="42048" y="181234"/>
                  </a:lnTo>
                  <a:lnTo>
                    <a:pt x="53634" y="189367"/>
                  </a:lnTo>
                  <a:lnTo>
                    <a:pt x="75866" y="195283"/>
                  </a:lnTo>
                  <a:lnTo>
                    <a:pt x="86708" y="195223"/>
                  </a:lnTo>
                  <a:lnTo>
                    <a:pt x="104993" y="188917"/>
                  </a:lnTo>
                  <a:lnTo>
                    <a:pt x="113145" y="183960"/>
                  </a:lnTo>
                  <a:lnTo>
                    <a:pt x="125322" y="169093"/>
                  </a:lnTo>
                  <a:lnTo>
                    <a:pt x="130207" y="160215"/>
                  </a:lnTo>
                  <a:lnTo>
                    <a:pt x="137082" y="119775"/>
                  </a:lnTo>
                  <a:lnTo>
                    <a:pt x="133529" y="76337"/>
                  </a:lnTo>
                  <a:lnTo>
                    <a:pt x="125023" y="54190"/>
                  </a:lnTo>
                  <a:lnTo>
                    <a:pt x="100498" y="20909"/>
                  </a:lnTo>
                  <a:lnTo>
                    <a:pt x="86946" y="12398"/>
                  </a:lnTo>
                  <a:lnTo>
                    <a:pt x="66278" y="5590"/>
                  </a:lnTo>
                </a:path>
              </a:pathLst>
            </a:custGeom>
            <a:ln w="38100" cap="flat" cmpd="sng" algn="ctr">
              <a:solidFill>
                <a:srgbClr val="2828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8855852" y="2005841"/>
              <a:ext cx="146014" cy="468357"/>
            </a:xfrm>
            <a:custGeom>
              <a:avLst/>
              <a:gdLst/>
              <a:ahLst/>
              <a:cxnLst/>
              <a:rect l="0" t="0" r="0" b="0"/>
              <a:pathLst>
                <a:path w="146014" h="468357">
                  <a:moveTo>
                    <a:pt x="72313" y="468356"/>
                  </a:moveTo>
                  <a:lnTo>
                    <a:pt x="69194" y="425664"/>
                  </a:lnTo>
                  <a:lnTo>
                    <a:pt x="61592" y="365117"/>
                  </a:lnTo>
                  <a:lnTo>
                    <a:pt x="47259" y="301787"/>
                  </a:lnTo>
                  <a:lnTo>
                    <a:pt x="33613" y="243687"/>
                  </a:lnTo>
                  <a:lnTo>
                    <a:pt x="19652" y="192870"/>
                  </a:lnTo>
                  <a:lnTo>
                    <a:pt x="5629" y="132529"/>
                  </a:lnTo>
                  <a:lnTo>
                    <a:pt x="0" y="72690"/>
                  </a:lnTo>
                  <a:lnTo>
                    <a:pt x="1364" y="32277"/>
                  </a:lnTo>
                  <a:lnTo>
                    <a:pt x="9975" y="12890"/>
                  </a:lnTo>
                  <a:lnTo>
                    <a:pt x="19056" y="6784"/>
                  </a:lnTo>
                  <a:lnTo>
                    <a:pt x="44745" y="0"/>
                  </a:lnTo>
                  <a:lnTo>
                    <a:pt x="72539" y="3224"/>
                  </a:lnTo>
                  <a:lnTo>
                    <a:pt x="98151" y="12456"/>
                  </a:lnTo>
                  <a:lnTo>
                    <a:pt x="146013" y="47216"/>
                  </a:lnTo>
                </a:path>
              </a:pathLst>
            </a:custGeom>
            <a:ln w="38100" cap="flat" cmpd="sng" algn="ctr">
              <a:solidFill>
                <a:srgbClr val="2828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8801823" y="2253098"/>
              <a:ext cx="200043" cy="1"/>
            </a:xfrm>
            <a:custGeom>
              <a:avLst/>
              <a:gdLst/>
              <a:ahLst/>
              <a:cxnLst/>
              <a:rect l="0" t="0" r="0" b="0"/>
              <a:pathLst>
                <a:path w="200043" h="1">
                  <a:moveTo>
                    <a:pt x="200042" y="0"/>
                  </a:moveTo>
                  <a:lnTo>
                    <a:pt x="141425" y="0"/>
                  </a:lnTo>
                  <a:lnTo>
                    <a:pt x="80016" y="0"/>
                  </a:lnTo>
                  <a:lnTo>
                    <a:pt x="2785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2828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8082567" y="2611067"/>
              <a:ext cx="241402" cy="374219"/>
            </a:xfrm>
            <a:custGeom>
              <a:avLst/>
              <a:gdLst/>
              <a:ahLst/>
              <a:cxnLst/>
              <a:rect l="0" t="0" r="0" b="0"/>
              <a:pathLst>
                <a:path w="241402" h="374219">
                  <a:moveTo>
                    <a:pt x="203360" y="0"/>
                  </a:moveTo>
                  <a:lnTo>
                    <a:pt x="149215" y="3119"/>
                  </a:lnTo>
                  <a:lnTo>
                    <a:pt x="94269" y="20243"/>
                  </a:lnTo>
                  <a:lnTo>
                    <a:pt x="55166" y="46156"/>
                  </a:lnTo>
                  <a:lnTo>
                    <a:pt x="17714" y="80789"/>
                  </a:lnTo>
                  <a:lnTo>
                    <a:pt x="1995" y="107385"/>
                  </a:lnTo>
                  <a:lnTo>
                    <a:pt x="0" y="127276"/>
                  </a:lnTo>
                  <a:lnTo>
                    <a:pt x="4184" y="146644"/>
                  </a:lnTo>
                  <a:lnTo>
                    <a:pt x="13841" y="163051"/>
                  </a:lnTo>
                  <a:lnTo>
                    <a:pt x="20863" y="167192"/>
                  </a:lnTo>
                  <a:lnTo>
                    <a:pt x="73002" y="168521"/>
                  </a:lnTo>
                  <a:lnTo>
                    <a:pt x="125574" y="169639"/>
                  </a:lnTo>
                  <a:lnTo>
                    <a:pt x="160036" y="178035"/>
                  </a:lnTo>
                  <a:lnTo>
                    <a:pt x="200001" y="201240"/>
                  </a:lnTo>
                  <a:lnTo>
                    <a:pt x="230773" y="233943"/>
                  </a:lnTo>
                  <a:lnTo>
                    <a:pt x="238941" y="256833"/>
                  </a:lnTo>
                  <a:lnTo>
                    <a:pt x="241401" y="281434"/>
                  </a:lnTo>
                  <a:lnTo>
                    <a:pt x="238595" y="304066"/>
                  </a:lnTo>
                  <a:lnTo>
                    <a:pt x="224849" y="336538"/>
                  </a:lnTo>
                  <a:lnTo>
                    <a:pt x="206282" y="354683"/>
                  </a:lnTo>
                  <a:lnTo>
                    <a:pt x="182432" y="368207"/>
                  </a:lnTo>
                  <a:lnTo>
                    <a:pt x="156234" y="374218"/>
                  </a:lnTo>
                  <a:lnTo>
                    <a:pt x="120767" y="372012"/>
                  </a:lnTo>
                  <a:lnTo>
                    <a:pt x="66490" y="357969"/>
                  </a:lnTo>
                </a:path>
              </a:pathLst>
            </a:custGeom>
            <a:ln w="38100" cap="flat" cmpd="sng" algn="ctr">
              <a:solidFill>
                <a:srgbClr val="2828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8349098" y="2863751"/>
              <a:ext cx="52644" cy="94757"/>
            </a:xfrm>
            <a:custGeom>
              <a:avLst/>
              <a:gdLst/>
              <a:ahLst/>
              <a:cxnLst/>
              <a:rect l="0" t="0" r="0" b="0"/>
              <a:pathLst>
                <a:path w="52644" h="94757">
                  <a:moveTo>
                    <a:pt x="0" y="0"/>
                  </a:moveTo>
                  <a:lnTo>
                    <a:pt x="29309" y="34898"/>
                  </a:lnTo>
                  <a:lnTo>
                    <a:pt x="46821" y="72014"/>
                  </a:lnTo>
                  <a:lnTo>
                    <a:pt x="52643" y="94756"/>
                  </a:lnTo>
                </a:path>
              </a:pathLst>
            </a:custGeom>
            <a:ln w="38100" cap="flat" cmpd="sng" algn="ctr">
              <a:solidFill>
                <a:srgbClr val="2828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5" name="Freeform 164"/>
          <p:cNvSpPr/>
          <p:nvPr/>
        </p:nvSpPr>
        <p:spPr>
          <a:xfrm>
            <a:off x="5240173" y="2271811"/>
            <a:ext cx="203061" cy="244500"/>
          </a:xfrm>
          <a:custGeom>
            <a:avLst/>
            <a:gdLst/>
            <a:ahLst/>
            <a:cxnLst/>
            <a:rect l="0" t="0" r="0" b="0"/>
            <a:pathLst>
              <a:path w="203061" h="244500">
                <a:moveTo>
                  <a:pt x="13547" y="181328"/>
                </a:moveTo>
                <a:lnTo>
                  <a:pt x="2369" y="192507"/>
                </a:lnTo>
                <a:lnTo>
                  <a:pt x="245" y="192290"/>
                </a:lnTo>
                <a:lnTo>
                  <a:pt x="0" y="188636"/>
                </a:lnTo>
                <a:lnTo>
                  <a:pt x="8012" y="157556"/>
                </a:lnTo>
                <a:lnTo>
                  <a:pt x="36780" y="96862"/>
                </a:lnTo>
                <a:lnTo>
                  <a:pt x="64643" y="33909"/>
                </a:lnTo>
                <a:lnTo>
                  <a:pt x="80398" y="0"/>
                </a:lnTo>
                <a:lnTo>
                  <a:pt x="77159" y="17897"/>
                </a:lnTo>
                <a:lnTo>
                  <a:pt x="58901" y="76485"/>
                </a:lnTo>
                <a:lnTo>
                  <a:pt x="36920" y="139253"/>
                </a:lnTo>
                <a:lnTo>
                  <a:pt x="11498" y="191862"/>
                </a:lnTo>
                <a:lnTo>
                  <a:pt x="12181" y="200049"/>
                </a:lnTo>
                <a:lnTo>
                  <a:pt x="16146" y="206677"/>
                </a:lnTo>
                <a:lnTo>
                  <a:pt x="29910" y="217161"/>
                </a:lnTo>
                <a:lnTo>
                  <a:pt x="47725" y="225720"/>
                </a:lnTo>
                <a:lnTo>
                  <a:pt x="109569" y="232884"/>
                </a:lnTo>
                <a:lnTo>
                  <a:pt x="169085" y="241064"/>
                </a:lnTo>
                <a:lnTo>
                  <a:pt x="203060" y="244499"/>
                </a:lnTo>
              </a:path>
            </a:pathLst>
          </a:custGeom>
          <a:ln w="38100" cap="flat" cmpd="sng" algn="ctr">
            <a:solidFill>
              <a:srgbClr val="282828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5" name="Group 174"/>
          <p:cNvGrpSpPr/>
          <p:nvPr/>
        </p:nvGrpSpPr>
        <p:grpSpPr>
          <a:xfrm>
            <a:off x="8349098" y="2642653"/>
            <a:ext cx="1326592" cy="726467"/>
            <a:chOff x="8349098" y="2642653"/>
            <a:chExt cx="1326592" cy="726467"/>
          </a:xfrm>
        </p:grpSpPr>
        <p:sp>
          <p:nvSpPr>
            <p:cNvPr id="166" name="Freeform 165"/>
            <p:cNvSpPr/>
            <p:nvPr/>
          </p:nvSpPr>
          <p:spPr>
            <a:xfrm>
              <a:off x="8349098" y="2811108"/>
              <a:ext cx="168457" cy="494841"/>
            </a:xfrm>
            <a:custGeom>
              <a:avLst/>
              <a:gdLst/>
              <a:ahLst/>
              <a:cxnLst/>
              <a:rect l="0" t="0" r="0" b="0"/>
              <a:pathLst>
                <a:path w="168457" h="494841">
                  <a:moveTo>
                    <a:pt x="168456" y="0"/>
                  </a:moveTo>
                  <a:lnTo>
                    <a:pt x="157278" y="11179"/>
                  </a:lnTo>
                  <a:lnTo>
                    <a:pt x="134128" y="73901"/>
                  </a:lnTo>
                  <a:lnTo>
                    <a:pt x="108253" y="135481"/>
                  </a:lnTo>
                  <a:lnTo>
                    <a:pt x="81962" y="198472"/>
                  </a:lnTo>
                  <a:lnTo>
                    <a:pt x="57240" y="252478"/>
                  </a:lnTo>
                  <a:lnTo>
                    <a:pt x="35191" y="315837"/>
                  </a:lnTo>
                  <a:lnTo>
                    <a:pt x="17560" y="368495"/>
                  </a:lnTo>
                  <a:lnTo>
                    <a:pt x="4682" y="426252"/>
                  </a:lnTo>
                  <a:lnTo>
                    <a:pt x="925" y="474576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2828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8517554" y="2852211"/>
              <a:ext cx="221100" cy="148411"/>
            </a:xfrm>
            <a:custGeom>
              <a:avLst/>
              <a:gdLst/>
              <a:ahLst/>
              <a:cxnLst/>
              <a:rect l="0" t="0" r="0" b="0"/>
              <a:pathLst>
                <a:path w="221100" h="148411">
                  <a:moveTo>
                    <a:pt x="0" y="53654"/>
                  </a:moveTo>
                  <a:lnTo>
                    <a:pt x="3119" y="96346"/>
                  </a:lnTo>
                  <a:lnTo>
                    <a:pt x="5590" y="106682"/>
                  </a:lnTo>
                  <a:lnTo>
                    <a:pt x="7236" y="107723"/>
                  </a:lnTo>
                  <a:lnTo>
                    <a:pt x="19814" y="53163"/>
                  </a:lnTo>
                  <a:lnTo>
                    <a:pt x="30644" y="32379"/>
                  </a:lnTo>
                  <a:lnTo>
                    <a:pt x="46375" y="17682"/>
                  </a:lnTo>
                  <a:lnTo>
                    <a:pt x="55483" y="12125"/>
                  </a:lnTo>
                  <a:lnTo>
                    <a:pt x="63895" y="10760"/>
                  </a:lnTo>
                  <a:lnTo>
                    <a:pt x="71842" y="12190"/>
                  </a:lnTo>
                  <a:lnTo>
                    <a:pt x="79480" y="15483"/>
                  </a:lnTo>
                  <a:lnTo>
                    <a:pt x="94207" y="31620"/>
                  </a:lnTo>
                  <a:lnTo>
                    <a:pt x="117135" y="74518"/>
                  </a:lnTo>
                  <a:lnTo>
                    <a:pt x="120204" y="76922"/>
                  </a:lnTo>
                  <a:lnTo>
                    <a:pt x="122250" y="73845"/>
                  </a:lnTo>
                  <a:lnTo>
                    <a:pt x="131123" y="40875"/>
                  </a:lnTo>
                  <a:lnTo>
                    <a:pt x="146346" y="16462"/>
                  </a:lnTo>
                  <a:lnTo>
                    <a:pt x="162139" y="4759"/>
                  </a:lnTo>
                  <a:lnTo>
                    <a:pt x="171264" y="0"/>
                  </a:lnTo>
                  <a:lnTo>
                    <a:pt x="179687" y="337"/>
                  </a:lnTo>
                  <a:lnTo>
                    <a:pt x="187641" y="4072"/>
                  </a:lnTo>
                  <a:lnTo>
                    <a:pt x="195284" y="10071"/>
                  </a:lnTo>
                  <a:lnTo>
                    <a:pt x="206896" y="29214"/>
                  </a:lnTo>
                  <a:lnTo>
                    <a:pt x="214787" y="53320"/>
                  </a:lnTo>
                  <a:lnTo>
                    <a:pt x="219852" y="106924"/>
                  </a:lnTo>
                  <a:lnTo>
                    <a:pt x="221099" y="148410"/>
                  </a:lnTo>
                </a:path>
              </a:pathLst>
            </a:custGeom>
            <a:ln w="38100" cap="flat" cmpd="sng" algn="ctr">
              <a:solidFill>
                <a:srgbClr val="2828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8801823" y="2856300"/>
              <a:ext cx="368499" cy="178600"/>
            </a:xfrm>
            <a:custGeom>
              <a:avLst/>
              <a:gdLst/>
              <a:ahLst/>
              <a:cxnLst/>
              <a:rect l="0" t="0" r="0" b="0"/>
              <a:pathLst>
                <a:path w="368499" h="178600">
                  <a:moveTo>
                    <a:pt x="0" y="28508"/>
                  </a:moveTo>
                  <a:lnTo>
                    <a:pt x="3120" y="77439"/>
                  </a:lnTo>
                  <a:lnTo>
                    <a:pt x="9066" y="136569"/>
                  </a:lnTo>
                  <a:lnTo>
                    <a:pt x="8384" y="141493"/>
                  </a:lnTo>
                  <a:lnTo>
                    <a:pt x="6759" y="140096"/>
                  </a:lnTo>
                  <a:lnTo>
                    <a:pt x="4506" y="134486"/>
                  </a:lnTo>
                  <a:lnTo>
                    <a:pt x="5123" y="118893"/>
                  </a:lnTo>
                  <a:lnTo>
                    <a:pt x="12157" y="56745"/>
                  </a:lnTo>
                  <a:lnTo>
                    <a:pt x="21391" y="36768"/>
                  </a:lnTo>
                  <a:lnTo>
                    <a:pt x="36414" y="23210"/>
                  </a:lnTo>
                  <a:lnTo>
                    <a:pt x="45333" y="17957"/>
                  </a:lnTo>
                  <a:lnTo>
                    <a:pt x="53619" y="17965"/>
                  </a:lnTo>
                  <a:lnTo>
                    <a:pt x="61483" y="21479"/>
                  </a:lnTo>
                  <a:lnTo>
                    <a:pt x="69064" y="27331"/>
                  </a:lnTo>
                  <a:lnTo>
                    <a:pt x="80608" y="46312"/>
                  </a:lnTo>
                  <a:lnTo>
                    <a:pt x="88469" y="70346"/>
                  </a:lnTo>
                  <a:lnTo>
                    <a:pt x="92894" y="100826"/>
                  </a:lnTo>
                  <a:lnTo>
                    <a:pt x="93515" y="98947"/>
                  </a:lnTo>
                  <a:lnTo>
                    <a:pt x="106101" y="45235"/>
                  </a:lnTo>
                  <a:lnTo>
                    <a:pt x="113837" y="21904"/>
                  </a:lnTo>
                  <a:lnTo>
                    <a:pt x="125074" y="3736"/>
                  </a:lnTo>
                  <a:lnTo>
                    <a:pt x="132516" y="295"/>
                  </a:lnTo>
                  <a:lnTo>
                    <a:pt x="140986" y="341"/>
                  </a:lnTo>
                  <a:lnTo>
                    <a:pt x="150143" y="2711"/>
                  </a:lnTo>
                  <a:lnTo>
                    <a:pt x="157417" y="7800"/>
                  </a:lnTo>
                  <a:lnTo>
                    <a:pt x="168620" y="22814"/>
                  </a:lnTo>
                  <a:lnTo>
                    <a:pt x="189073" y="79592"/>
                  </a:lnTo>
                  <a:lnTo>
                    <a:pt x="196792" y="115394"/>
                  </a:lnTo>
                  <a:lnTo>
                    <a:pt x="197874" y="128546"/>
                  </a:lnTo>
                  <a:lnTo>
                    <a:pt x="199767" y="133804"/>
                  </a:lnTo>
                  <a:lnTo>
                    <a:pt x="202198" y="133801"/>
                  </a:lnTo>
                  <a:lnTo>
                    <a:pt x="208020" y="124438"/>
                  </a:lnTo>
                  <a:lnTo>
                    <a:pt x="214506" y="108578"/>
                  </a:lnTo>
                  <a:lnTo>
                    <a:pt x="227527" y="96070"/>
                  </a:lnTo>
                  <a:lnTo>
                    <a:pt x="257708" y="82451"/>
                  </a:lnTo>
                  <a:lnTo>
                    <a:pt x="313961" y="62604"/>
                  </a:lnTo>
                  <a:lnTo>
                    <a:pt x="331001" y="51071"/>
                  </a:lnTo>
                  <a:lnTo>
                    <a:pt x="343254" y="35026"/>
                  </a:lnTo>
                  <a:lnTo>
                    <a:pt x="348159" y="25834"/>
                  </a:lnTo>
                  <a:lnTo>
                    <a:pt x="347920" y="18537"/>
                  </a:lnTo>
                  <a:lnTo>
                    <a:pt x="344251" y="12502"/>
                  </a:lnTo>
                  <a:lnTo>
                    <a:pt x="338295" y="7309"/>
                  </a:lnTo>
                  <a:lnTo>
                    <a:pt x="319200" y="1538"/>
                  </a:lnTo>
                  <a:lnTo>
                    <a:pt x="307556" y="0"/>
                  </a:lnTo>
                  <a:lnTo>
                    <a:pt x="288381" y="4529"/>
                  </a:lnTo>
                  <a:lnTo>
                    <a:pt x="257007" y="26501"/>
                  </a:lnTo>
                  <a:lnTo>
                    <a:pt x="240967" y="52090"/>
                  </a:lnTo>
                  <a:lnTo>
                    <a:pt x="238898" y="71744"/>
                  </a:lnTo>
                  <a:lnTo>
                    <a:pt x="253323" y="133891"/>
                  </a:lnTo>
                  <a:lnTo>
                    <a:pt x="256620" y="144387"/>
                  </a:lnTo>
                  <a:lnTo>
                    <a:pt x="262327" y="152554"/>
                  </a:lnTo>
                  <a:lnTo>
                    <a:pt x="278027" y="164748"/>
                  </a:lnTo>
                  <a:lnTo>
                    <a:pt x="306597" y="178190"/>
                  </a:lnTo>
                  <a:lnTo>
                    <a:pt x="316702" y="178599"/>
                  </a:lnTo>
                  <a:lnTo>
                    <a:pt x="337289" y="172814"/>
                  </a:lnTo>
                  <a:lnTo>
                    <a:pt x="368498" y="154850"/>
                  </a:lnTo>
                </a:path>
              </a:pathLst>
            </a:custGeom>
            <a:ln w="38100" cap="flat" cmpd="sng" algn="ctr">
              <a:solidFill>
                <a:srgbClr val="2828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9222964" y="2642653"/>
              <a:ext cx="31586" cy="347441"/>
            </a:xfrm>
            <a:custGeom>
              <a:avLst/>
              <a:gdLst/>
              <a:ahLst/>
              <a:cxnLst/>
              <a:rect l="0" t="0" r="0" b="0"/>
              <a:pathLst>
                <a:path w="31586" h="347441">
                  <a:moveTo>
                    <a:pt x="0" y="0"/>
                  </a:moveTo>
                  <a:lnTo>
                    <a:pt x="0" y="52050"/>
                  </a:lnTo>
                  <a:lnTo>
                    <a:pt x="0" y="101989"/>
                  </a:lnTo>
                  <a:lnTo>
                    <a:pt x="0" y="152661"/>
                  </a:lnTo>
                  <a:lnTo>
                    <a:pt x="5588" y="215898"/>
                  </a:lnTo>
                  <a:lnTo>
                    <a:pt x="16788" y="277826"/>
                  </a:lnTo>
                  <a:lnTo>
                    <a:pt x="23333" y="326973"/>
                  </a:lnTo>
                  <a:lnTo>
                    <a:pt x="31585" y="347440"/>
                  </a:lnTo>
                </a:path>
              </a:pathLst>
            </a:custGeom>
            <a:ln w="38100" cap="flat" cmpd="sng" algn="ctr">
              <a:solidFill>
                <a:srgbClr val="2828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9107150" y="2784462"/>
              <a:ext cx="210571" cy="37176"/>
            </a:xfrm>
            <a:custGeom>
              <a:avLst/>
              <a:gdLst/>
              <a:ahLst/>
              <a:cxnLst/>
              <a:rect l="0" t="0" r="0" b="0"/>
              <a:pathLst>
                <a:path w="210571" h="37176">
                  <a:moveTo>
                    <a:pt x="210570" y="5589"/>
                  </a:moveTo>
                  <a:lnTo>
                    <a:pt x="193802" y="0"/>
                  </a:lnTo>
                  <a:lnTo>
                    <a:pt x="161018" y="2114"/>
                  </a:lnTo>
                  <a:lnTo>
                    <a:pt x="106848" y="13308"/>
                  </a:lnTo>
                  <a:lnTo>
                    <a:pt x="47276" y="26785"/>
                  </a:lnTo>
                  <a:lnTo>
                    <a:pt x="0" y="37175"/>
                  </a:lnTo>
                </a:path>
              </a:pathLst>
            </a:custGeom>
            <a:ln w="38100" cap="flat" cmpd="sng" algn="ctr">
              <a:solidFill>
                <a:srgbClr val="2828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9371309" y="2825436"/>
              <a:ext cx="104339" cy="142904"/>
            </a:xfrm>
            <a:custGeom>
              <a:avLst/>
              <a:gdLst/>
              <a:ahLst/>
              <a:cxnLst/>
              <a:rect l="0" t="0" r="0" b="0"/>
              <a:pathLst>
                <a:path w="104339" h="142904">
                  <a:moveTo>
                    <a:pt x="9582" y="80429"/>
                  </a:moveTo>
                  <a:lnTo>
                    <a:pt x="25201" y="142903"/>
                  </a:lnTo>
                  <a:lnTo>
                    <a:pt x="23153" y="134711"/>
                  </a:lnTo>
                  <a:lnTo>
                    <a:pt x="6240" y="104626"/>
                  </a:lnTo>
                  <a:lnTo>
                    <a:pt x="473" y="49117"/>
                  </a:lnTo>
                  <a:lnTo>
                    <a:pt x="0" y="34988"/>
                  </a:lnTo>
                  <a:lnTo>
                    <a:pt x="3193" y="24398"/>
                  </a:lnTo>
                  <a:lnTo>
                    <a:pt x="8833" y="16169"/>
                  </a:lnTo>
                  <a:lnTo>
                    <a:pt x="16101" y="9513"/>
                  </a:lnTo>
                  <a:lnTo>
                    <a:pt x="36656" y="2117"/>
                  </a:lnTo>
                  <a:lnTo>
                    <a:pt x="60219" y="0"/>
                  </a:lnTo>
                  <a:lnTo>
                    <a:pt x="104338" y="6729"/>
                  </a:lnTo>
                </a:path>
              </a:pathLst>
            </a:custGeom>
            <a:ln w="38100" cap="flat" cmpd="sng" algn="ctr">
              <a:solidFill>
                <a:srgbClr val="2828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9496704" y="2853222"/>
              <a:ext cx="94758" cy="136872"/>
            </a:xfrm>
            <a:custGeom>
              <a:avLst/>
              <a:gdLst/>
              <a:ahLst/>
              <a:cxnLst/>
              <a:rect l="0" t="0" r="0" b="0"/>
              <a:pathLst>
                <a:path w="94758" h="136872">
                  <a:moveTo>
                    <a:pt x="0" y="0"/>
                  </a:moveTo>
                  <a:lnTo>
                    <a:pt x="19129" y="52706"/>
                  </a:lnTo>
                  <a:lnTo>
                    <a:pt x="63469" y="113417"/>
                  </a:lnTo>
                  <a:lnTo>
                    <a:pt x="76172" y="126447"/>
                  </a:lnTo>
                  <a:lnTo>
                    <a:pt x="94757" y="136871"/>
                  </a:lnTo>
                </a:path>
              </a:pathLst>
            </a:custGeom>
            <a:ln w="38100" cap="flat" cmpd="sng" algn="ctr">
              <a:solidFill>
                <a:srgbClr val="2828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9486176" y="2832165"/>
              <a:ext cx="189514" cy="536955"/>
            </a:xfrm>
            <a:custGeom>
              <a:avLst/>
              <a:gdLst/>
              <a:ahLst/>
              <a:cxnLst/>
              <a:rect l="0" t="0" r="0" b="0"/>
              <a:pathLst>
                <a:path w="189514" h="536955">
                  <a:moveTo>
                    <a:pt x="189513" y="0"/>
                  </a:moveTo>
                  <a:lnTo>
                    <a:pt x="173872" y="17981"/>
                  </a:lnTo>
                  <a:lnTo>
                    <a:pt x="149080" y="69742"/>
                  </a:lnTo>
                  <a:lnTo>
                    <a:pt x="118691" y="125821"/>
                  </a:lnTo>
                  <a:lnTo>
                    <a:pt x="91409" y="178916"/>
                  </a:lnTo>
                  <a:lnTo>
                    <a:pt x="70673" y="237208"/>
                  </a:lnTo>
                  <a:lnTo>
                    <a:pt x="52706" y="297266"/>
                  </a:lnTo>
                  <a:lnTo>
                    <a:pt x="39013" y="334524"/>
                  </a:lnTo>
                  <a:lnTo>
                    <a:pt x="29038" y="358078"/>
                  </a:lnTo>
                  <a:lnTo>
                    <a:pt x="19514" y="411326"/>
                  </a:lnTo>
                  <a:lnTo>
                    <a:pt x="10072" y="459177"/>
                  </a:lnTo>
                  <a:lnTo>
                    <a:pt x="2984" y="505330"/>
                  </a:lnTo>
                  <a:lnTo>
                    <a:pt x="0" y="536954"/>
                  </a:lnTo>
                </a:path>
              </a:pathLst>
            </a:custGeom>
            <a:ln w="38100" cap="flat" cmpd="sng" algn="ctr">
              <a:solidFill>
                <a:srgbClr val="2828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8401741" y="2937450"/>
              <a:ext cx="31587" cy="42115"/>
            </a:xfrm>
            <a:custGeom>
              <a:avLst/>
              <a:gdLst/>
              <a:ahLst/>
              <a:cxnLst/>
              <a:rect l="0" t="0" r="0" b="0"/>
              <a:pathLst>
                <a:path w="31587" h="42115">
                  <a:moveTo>
                    <a:pt x="31586" y="42114"/>
                  </a:moveTo>
                  <a:lnTo>
                    <a:pt x="25996" y="25347"/>
                  </a:lnTo>
                  <a:lnTo>
                    <a:pt x="17013" y="139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2828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938747" y="2191967"/>
            <a:ext cx="1073908" cy="1958302"/>
          </a:xfrm>
          <a:custGeom>
            <a:avLst/>
            <a:gdLst/>
            <a:ahLst/>
            <a:cxnLst/>
            <a:rect l="0" t="0" r="0" b="0"/>
            <a:pathLst>
              <a:path w="1073908" h="1958302">
                <a:moveTo>
                  <a:pt x="537042" y="0"/>
                </a:moveTo>
                <a:lnTo>
                  <a:pt x="1073907" y="1958301"/>
                </a:lnTo>
                <a:lnTo>
                  <a:pt x="0" y="1958301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7774571" y="2352658"/>
            <a:ext cx="1400292" cy="1610861"/>
          </a:xfrm>
          <a:custGeom>
            <a:avLst/>
            <a:gdLst/>
            <a:ahLst/>
            <a:cxnLst/>
            <a:rect l="0" t="0" r="0" b="0"/>
            <a:pathLst>
              <a:path w="1400292" h="1610861">
                <a:moveTo>
                  <a:pt x="1400291" y="150026"/>
                </a:moveTo>
                <a:lnTo>
                  <a:pt x="400023" y="1610860"/>
                </a:lnTo>
                <a:lnTo>
                  <a:pt x="0" y="1026624"/>
                </a:lnTo>
                <a:lnTo>
                  <a:pt x="103037" y="876596"/>
                </a:lnTo>
                <a:lnTo>
                  <a:pt x="400023" y="1310808"/>
                </a:lnTo>
                <a:lnTo>
                  <a:pt x="1297255" y="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/>
          <p:cNvGrpSpPr/>
          <p:nvPr/>
        </p:nvGrpSpPr>
        <p:grpSpPr>
          <a:xfrm>
            <a:off x="1822153" y="72821"/>
            <a:ext cx="5674862" cy="781501"/>
            <a:chOff x="1822153" y="72821"/>
            <a:chExt cx="5674862" cy="781501"/>
          </a:xfrm>
        </p:grpSpPr>
        <p:sp>
          <p:nvSpPr>
            <p:cNvPr id="4" name="Freeform 3"/>
            <p:cNvSpPr/>
            <p:nvPr/>
          </p:nvSpPr>
          <p:spPr>
            <a:xfrm>
              <a:off x="1948495" y="191026"/>
              <a:ext cx="31587" cy="273742"/>
            </a:xfrm>
            <a:custGeom>
              <a:avLst/>
              <a:gdLst/>
              <a:ahLst/>
              <a:cxnLst/>
              <a:rect l="0" t="0" r="0" b="0"/>
              <a:pathLst>
                <a:path w="31587" h="273742">
                  <a:moveTo>
                    <a:pt x="31586" y="273741"/>
                  </a:moveTo>
                  <a:lnTo>
                    <a:pt x="28652" y="264805"/>
                  </a:lnTo>
                  <a:lnTo>
                    <a:pt x="25870" y="255178"/>
                  </a:lnTo>
                  <a:lnTo>
                    <a:pt x="22975" y="243891"/>
                  </a:lnTo>
                  <a:lnTo>
                    <a:pt x="20107" y="231224"/>
                  </a:lnTo>
                  <a:lnTo>
                    <a:pt x="17591" y="217744"/>
                  </a:lnTo>
                  <a:lnTo>
                    <a:pt x="15580" y="203872"/>
                  </a:lnTo>
                  <a:lnTo>
                    <a:pt x="14067" y="189837"/>
                  </a:lnTo>
                  <a:lnTo>
                    <a:pt x="12973" y="175745"/>
                  </a:lnTo>
                  <a:lnTo>
                    <a:pt x="12195" y="161644"/>
                  </a:lnTo>
                  <a:lnTo>
                    <a:pt x="11486" y="147550"/>
                  </a:lnTo>
                  <a:lnTo>
                    <a:pt x="10470" y="133468"/>
                  </a:lnTo>
                  <a:lnTo>
                    <a:pt x="8970" y="119398"/>
                  </a:lnTo>
                  <a:lnTo>
                    <a:pt x="7148" y="105336"/>
                  </a:lnTo>
                  <a:lnTo>
                    <a:pt x="5386" y="91282"/>
                  </a:lnTo>
                  <a:lnTo>
                    <a:pt x="3906" y="77242"/>
                  </a:lnTo>
                  <a:lnTo>
                    <a:pt x="2759" y="63435"/>
                  </a:lnTo>
                  <a:lnTo>
                    <a:pt x="1791" y="48726"/>
                  </a:lnTo>
                  <a:lnTo>
                    <a:pt x="920" y="2958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822153" y="83414"/>
              <a:ext cx="390809" cy="453191"/>
            </a:xfrm>
            <a:custGeom>
              <a:avLst/>
              <a:gdLst/>
              <a:ahLst/>
              <a:cxnLst/>
              <a:rect l="0" t="0" r="0" b="0"/>
              <a:pathLst>
                <a:path w="390809" h="453191">
                  <a:moveTo>
                    <a:pt x="0" y="65498"/>
                  </a:moveTo>
                  <a:lnTo>
                    <a:pt x="5935" y="56764"/>
                  </a:lnTo>
                  <a:lnTo>
                    <a:pt x="12140" y="49057"/>
                  </a:lnTo>
                  <a:lnTo>
                    <a:pt x="19235" y="41660"/>
                  </a:lnTo>
                  <a:lnTo>
                    <a:pt x="27176" y="34571"/>
                  </a:lnTo>
                  <a:lnTo>
                    <a:pt x="35822" y="28041"/>
                  </a:lnTo>
                  <a:lnTo>
                    <a:pt x="45021" y="22169"/>
                  </a:lnTo>
                  <a:lnTo>
                    <a:pt x="54794" y="16904"/>
                  </a:lnTo>
                  <a:lnTo>
                    <a:pt x="65332" y="12134"/>
                  </a:lnTo>
                  <a:lnTo>
                    <a:pt x="76683" y="7748"/>
                  </a:lnTo>
                  <a:lnTo>
                    <a:pt x="88914" y="3971"/>
                  </a:lnTo>
                  <a:lnTo>
                    <a:pt x="102189" y="1339"/>
                  </a:lnTo>
                  <a:lnTo>
                    <a:pt x="116488" y="51"/>
                  </a:lnTo>
                  <a:lnTo>
                    <a:pt x="131498" y="0"/>
                  </a:lnTo>
                  <a:lnTo>
                    <a:pt x="146719" y="954"/>
                  </a:lnTo>
                  <a:lnTo>
                    <a:pt x="161839" y="2670"/>
                  </a:lnTo>
                  <a:lnTo>
                    <a:pt x="176584" y="4938"/>
                  </a:lnTo>
                  <a:lnTo>
                    <a:pt x="190638" y="7599"/>
                  </a:lnTo>
                  <a:lnTo>
                    <a:pt x="203909" y="10536"/>
                  </a:lnTo>
                  <a:lnTo>
                    <a:pt x="216635" y="13828"/>
                  </a:lnTo>
                  <a:lnTo>
                    <a:pt x="229261" y="17723"/>
                  </a:lnTo>
                  <a:lnTo>
                    <a:pt x="242054" y="22314"/>
                  </a:lnTo>
                  <a:lnTo>
                    <a:pt x="254937" y="27704"/>
                  </a:lnTo>
                  <a:lnTo>
                    <a:pt x="267594" y="34079"/>
                  </a:lnTo>
                  <a:lnTo>
                    <a:pt x="279846" y="41441"/>
                  </a:lnTo>
                  <a:lnTo>
                    <a:pt x="291515" y="49486"/>
                  </a:lnTo>
                  <a:lnTo>
                    <a:pt x="302351" y="57724"/>
                  </a:lnTo>
                  <a:lnTo>
                    <a:pt x="312304" y="65869"/>
                  </a:lnTo>
                  <a:lnTo>
                    <a:pt x="321478" y="74302"/>
                  </a:lnTo>
                  <a:lnTo>
                    <a:pt x="330035" y="83942"/>
                  </a:lnTo>
                  <a:lnTo>
                    <a:pt x="338128" y="95205"/>
                  </a:lnTo>
                  <a:lnTo>
                    <a:pt x="345888" y="107873"/>
                  </a:lnTo>
                  <a:lnTo>
                    <a:pt x="353413" y="121373"/>
                  </a:lnTo>
                  <a:lnTo>
                    <a:pt x="360770" y="135280"/>
                  </a:lnTo>
                  <a:lnTo>
                    <a:pt x="367848" y="149686"/>
                  </a:lnTo>
                  <a:lnTo>
                    <a:pt x="374375" y="165095"/>
                  </a:lnTo>
                  <a:lnTo>
                    <a:pt x="380236" y="181713"/>
                  </a:lnTo>
                  <a:lnTo>
                    <a:pt x="385154" y="199296"/>
                  </a:lnTo>
                  <a:lnTo>
                    <a:pt x="388627" y="217330"/>
                  </a:lnTo>
                  <a:lnTo>
                    <a:pt x="390510" y="235460"/>
                  </a:lnTo>
                  <a:lnTo>
                    <a:pt x="390808" y="253364"/>
                  </a:lnTo>
                  <a:lnTo>
                    <a:pt x="389495" y="270685"/>
                  </a:lnTo>
                  <a:lnTo>
                    <a:pt x="386724" y="287285"/>
                  </a:lnTo>
                  <a:lnTo>
                    <a:pt x="382764" y="302889"/>
                  </a:lnTo>
                  <a:lnTo>
                    <a:pt x="377898" y="317004"/>
                  </a:lnTo>
                  <a:lnTo>
                    <a:pt x="372361" y="329504"/>
                  </a:lnTo>
                  <a:lnTo>
                    <a:pt x="366018" y="340731"/>
                  </a:lnTo>
                  <a:lnTo>
                    <a:pt x="358398" y="351281"/>
                  </a:lnTo>
                  <a:lnTo>
                    <a:pt x="349351" y="361566"/>
                  </a:lnTo>
                  <a:lnTo>
                    <a:pt x="339344" y="371630"/>
                  </a:lnTo>
                  <a:lnTo>
                    <a:pt x="329241" y="381248"/>
                  </a:lnTo>
                  <a:lnTo>
                    <a:pt x="319546" y="390316"/>
                  </a:lnTo>
                  <a:lnTo>
                    <a:pt x="309918" y="398864"/>
                  </a:lnTo>
                  <a:lnTo>
                    <a:pt x="299402" y="406984"/>
                  </a:lnTo>
                  <a:lnTo>
                    <a:pt x="287510" y="414774"/>
                  </a:lnTo>
                  <a:lnTo>
                    <a:pt x="274233" y="422157"/>
                  </a:lnTo>
                  <a:lnTo>
                    <a:pt x="259784" y="428895"/>
                  </a:lnTo>
                  <a:lnTo>
                    <a:pt x="244427" y="434907"/>
                  </a:lnTo>
                  <a:lnTo>
                    <a:pt x="228402" y="440097"/>
                  </a:lnTo>
                  <a:lnTo>
                    <a:pt x="211900" y="444285"/>
                  </a:lnTo>
                  <a:lnTo>
                    <a:pt x="195069" y="447471"/>
                  </a:lnTo>
                  <a:lnTo>
                    <a:pt x="178177" y="449797"/>
                  </a:lnTo>
                  <a:lnTo>
                    <a:pt x="161603" y="451450"/>
                  </a:lnTo>
                  <a:lnTo>
                    <a:pt x="145536" y="452597"/>
                  </a:lnTo>
                  <a:lnTo>
                    <a:pt x="130196" y="453190"/>
                  </a:lnTo>
                  <a:lnTo>
                    <a:pt x="114210" y="452916"/>
                  </a:lnTo>
                  <a:lnTo>
                    <a:pt x="93938" y="450638"/>
                  </a:lnTo>
                  <a:lnTo>
                    <a:pt x="63171" y="4445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285407" y="273164"/>
              <a:ext cx="126343" cy="157786"/>
            </a:xfrm>
            <a:custGeom>
              <a:avLst/>
              <a:gdLst/>
              <a:ahLst/>
              <a:cxnLst/>
              <a:rect l="0" t="0" r="0" b="0"/>
              <a:pathLst>
                <a:path w="126343" h="157786">
                  <a:moveTo>
                    <a:pt x="0" y="75789"/>
                  </a:moveTo>
                  <a:lnTo>
                    <a:pt x="67" y="87525"/>
                  </a:lnTo>
                  <a:lnTo>
                    <a:pt x="708" y="98653"/>
                  </a:lnTo>
                  <a:lnTo>
                    <a:pt x="2004" y="110247"/>
                  </a:lnTo>
                  <a:lnTo>
                    <a:pt x="3864" y="122236"/>
                  </a:lnTo>
                  <a:lnTo>
                    <a:pt x="6180" y="134247"/>
                  </a:lnTo>
                  <a:lnTo>
                    <a:pt x="8821" y="145979"/>
                  </a:lnTo>
                  <a:lnTo>
                    <a:pt x="10793" y="154861"/>
                  </a:lnTo>
                  <a:lnTo>
                    <a:pt x="10988" y="157785"/>
                  </a:lnTo>
                  <a:lnTo>
                    <a:pt x="9826" y="155797"/>
                  </a:lnTo>
                  <a:lnTo>
                    <a:pt x="7975" y="150268"/>
                  </a:lnTo>
                  <a:lnTo>
                    <a:pt x="6064" y="141796"/>
                  </a:lnTo>
                  <a:lnTo>
                    <a:pt x="4426" y="130895"/>
                  </a:lnTo>
                  <a:lnTo>
                    <a:pt x="3314" y="118422"/>
                  </a:lnTo>
                  <a:lnTo>
                    <a:pt x="3010" y="105477"/>
                  </a:lnTo>
                  <a:lnTo>
                    <a:pt x="3581" y="92715"/>
                  </a:lnTo>
                  <a:lnTo>
                    <a:pt x="4929" y="80375"/>
                  </a:lnTo>
                  <a:lnTo>
                    <a:pt x="6895" y="68477"/>
                  </a:lnTo>
                  <a:lnTo>
                    <a:pt x="9335" y="56964"/>
                  </a:lnTo>
                  <a:lnTo>
                    <a:pt x="12445" y="46079"/>
                  </a:lnTo>
                  <a:lnTo>
                    <a:pt x="16743" y="36360"/>
                  </a:lnTo>
                  <a:lnTo>
                    <a:pt x="22413" y="28003"/>
                  </a:lnTo>
                  <a:lnTo>
                    <a:pt x="29341" y="20897"/>
                  </a:lnTo>
                  <a:lnTo>
                    <a:pt x="37287" y="14807"/>
                  </a:lnTo>
                  <a:lnTo>
                    <a:pt x="46003" y="9496"/>
                  </a:lnTo>
                  <a:lnTo>
                    <a:pt x="55279" y="5080"/>
                  </a:lnTo>
                  <a:lnTo>
                    <a:pt x="64950" y="2010"/>
                  </a:lnTo>
                  <a:lnTo>
                    <a:pt x="74887" y="420"/>
                  </a:lnTo>
                  <a:lnTo>
                    <a:pt x="84741" y="0"/>
                  </a:lnTo>
                  <a:lnTo>
                    <a:pt x="95009" y="120"/>
                  </a:lnTo>
                  <a:lnTo>
                    <a:pt x="107708" y="793"/>
                  </a:lnTo>
                  <a:lnTo>
                    <a:pt x="126342" y="20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449314" y="304267"/>
              <a:ext cx="194063" cy="160501"/>
            </a:xfrm>
            <a:custGeom>
              <a:avLst/>
              <a:gdLst/>
              <a:ahLst/>
              <a:cxnLst/>
              <a:rect l="0" t="0" r="0" b="0"/>
              <a:pathLst>
                <a:path w="194063" h="160501">
                  <a:moveTo>
                    <a:pt x="109834" y="44686"/>
                  </a:moveTo>
                  <a:lnTo>
                    <a:pt x="106833" y="35952"/>
                  </a:lnTo>
                  <a:lnTo>
                    <a:pt x="103411" y="28246"/>
                  </a:lnTo>
                  <a:lnTo>
                    <a:pt x="99206" y="20853"/>
                  </a:lnTo>
                  <a:lnTo>
                    <a:pt x="93960" y="13937"/>
                  </a:lnTo>
                  <a:lnTo>
                    <a:pt x="87182" y="8055"/>
                  </a:lnTo>
                  <a:lnTo>
                    <a:pt x="78754" y="3450"/>
                  </a:lnTo>
                  <a:lnTo>
                    <a:pt x="69187" y="529"/>
                  </a:lnTo>
                  <a:lnTo>
                    <a:pt x="59392" y="0"/>
                  </a:lnTo>
                  <a:lnTo>
                    <a:pt x="49922" y="2017"/>
                  </a:lnTo>
                  <a:lnTo>
                    <a:pt x="40958" y="6117"/>
                  </a:lnTo>
                  <a:lnTo>
                    <a:pt x="32486" y="11533"/>
                  </a:lnTo>
                  <a:lnTo>
                    <a:pt x="24428" y="17697"/>
                  </a:lnTo>
                  <a:lnTo>
                    <a:pt x="17018" y="24593"/>
                  </a:lnTo>
                  <a:lnTo>
                    <a:pt x="10786" y="32652"/>
                  </a:lnTo>
                  <a:lnTo>
                    <a:pt x="5928" y="42033"/>
                  </a:lnTo>
                  <a:lnTo>
                    <a:pt x="2496" y="52621"/>
                  </a:lnTo>
                  <a:lnTo>
                    <a:pt x="557" y="64184"/>
                  </a:lnTo>
                  <a:lnTo>
                    <a:pt x="0" y="76477"/>
                  </a:lnTo>
                  <a:lnTo>
                    <a:pt x="743" y="88970"/>
                  </a:lnTo>
                  <a:lnTo>
                    <a:pt x="2829" y="100890"/>
                  </a:lnTo>
                  <a:lnTo>
                    <a:pt x="6164" y="111850"/>
                  </a:lnTo>
                  <a:lnTo>
                    <a:pt x="10860" y="121342"/>
                  </a:lnTo>
                  <a:lnTo>
                    <a:pt x="17292" y="128588"/>
                  </a:lnTo>
                  <a:lnTo>
                    <a:pt x="25501" y="133375"/>
                  </a:lnTo>
                  <a:lnTo>
                    <a:pt x="34928" y="135640"/>
                  </a:lnTo>
                  <a:lnTo>
                    <a:pt x="44633" y="135206"/>
                  </a:lnTo>
                  <a:lnTo>
                    <a:pt x="54040" y="132246"/>
                  </a:lnTo>
                  <a:lnTo>
                    <a:pt x="62793" y="127024"/>
                  </a:lnTo>
                  <a:lnTo>
                    <a:pt x="70593" y="119717"/>
                  </a:lnTo>
                  <a:lnTo>
                    <a:pt x="77389" y="110626"/>
                  </a:lnTo>
                  <a:lnTo>
                    <a:pt x="83309" y="100289"/>
                  </a:lnTo>
                  <a:lnTo>
                    <a:pt x="88534" y="89367"/>
                  </a:lnTo>
                  <a:lnTo>
                    <a:pt x="93256" y="78329"/>
                  </a:lnTo>
                  <a:lnTo>
                    <a:pt x="98113" y="68917"/>
                  </a:lnTo>
                  <a:lnTo>
                    <a:pt x="103326" y="63939"/>
                  </a:lnTo>
                  <a:lnTo>
                    <a:pt x="108102" y="63915"/>
                  </a:lnTo>
                  <a:lnTo>
                    <a:pt x="112371" y="67623"/>
                  </a:lnTo>
                  <a:lnTo>
                    <a:pt x="116307" y="73789"/>
                  </a:lnTo>
                  <a:lnTo>
                    <a:pt x="120051" y="81519"/>
                  </a:lnTo>
                  <a:lnTo>
                    <a:pt x="123691" y="90240"/>
                  </a:lnTo>
                  <a:lnTo>
                    <a:pt x="127283" y="99588"/>
                  </a:lnTo>
                  <a:lnTo>
                    <a:pt x="131181" y="109175"/>
                  </a:lnTo>
                  <a:lnTo>
                    <a:pt x="136012" y="118550"/>
                  </a:lnTo>
                  <a:lnTo>
                    <a:pt x="142038" y="127483"/>
                  </a:lnTo>
                  <a:lnTo>
                    <a:pt x="149123" y="135647"/>
                  </a:lnTo>
                  <a:lnTo>
                    <a:pt x="157811" y="143324"/>
                  </a:lnTo>
                  <a:lnTo>
                    <a:pt x="171105" y="151187"/>
                  </a:lnTo>
                  <a:lnTo>
                    <a:pt x="194062" y="1605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659825" y="285782"/>
              <a:ext cx="213270" cy="176532"/>
            </a:xfrm>
            <a:custGeom>
              <a:avLst/>
              <a:gdLst/>
              <a:ahLst/>
              <a:cxnLst/>
              <a:rect l="0" t="0" r="0" b="0"/>
              <a:pathLst>
                <a:path w="213270" h="176532">
                  <a:moveTo>
                    <a:pt x="4608" y="21057"/>
                  </a:moveTo>
                  <a:lnTo>
                    <a:pt x="1808" y="29859"/>
                  </a:lnTo>
                  <a:lnTo>
                    <a:pt x="307" y="38206"/>
                  </a:lnTo>
                  <a:lnTo>
                    <a:pt x="0" y="46904"/>
                  </a:lnTo>
                  <a:lnTo>
                    <a:pt x="679" y="56025"/>
                  </a:lnTo>
                  <a:lnTo>
                    <a:pt x="2147" y="65520"/>
                  </a:lnTo>
                  <a:lnTo>
                    <a:pt x="4216" y="75312"/>
                  </a:lnTo>
                  <a:lnTo>
                    <a:pt x="6725" y="85326"/>
                  </a:lnTo>
                  <a:lnTo>
                    <a:pt x="9548" y="95500"/>
                  </a:lnTo>
                  <a:lnTo>
                    <a:pt x="12595" y="105786"/>
                  </a:lnTo>
                  <a:lnTo>
                    <a:pt x="15961" y="116151"/>
                  </a:lnTo>
                  <a:lnTo>
                    <a:pt x="19905" y="126568"/>
                  </a:lnTo>
                  <a:lnTo>
                    <a:pt x="24529" y="136999"/>
                  </a:lnTo>
                  <a:lnTo>
                    <a:pt x="29941" y="146614"/>
                  </a:lnTo>
                  <a:lnTo>
                    <a:pt x="36331" y="153867"/>
                  </a:lnTo>
                  <a:lnTo>
                    <a:pt x="43697" y="158093"/>
                  </a:lnTo>
                  <a:lnTo>
                    <a:pt x="51576" y="158961"/>
                  </a:lnTo>
                  <a:lnTo>
                    <a:pt x="59171" y="156051"/>
                  </a:lnTo>
                  <a:lnTo>
                    <a:pt x="66047" y="149538"/>
                  </a:lnTo>
                  <a:lnTo>
                    <a:pt x="71966" y="140167"/>
                  </a:lnTo>
                  <a:lnTo>
                    <a:pt x="76716" y="128929"/>
                  </a:lnTo>
                  <a:lnTo>
                    <a:pt x="80343" y="116636"/>
                  </a:lnTo>
                  <a:lnTo>
                    <a:pt x="83923" y="106085"/>
                  </a:lnTo>
                  <a:lnTo>
                    <a:pt x="88226" y="101014"/>
                  </a:lnTo>
                  <a:lnTo>
                    <a:pt x="92338" y="101384"/>
                  </a:lnTo>
                  <a:lnTo>
                    <a:pt x="96112" y="105576"/>
                  </a:lnTo>
                  <a:lnTo>
                    <a:pt x="99852" y="112171"/>
                  </a:lnTo>
                  <a:lnTo>
                    <a:pt x="103979" y="120238"/>
                  </a:lnTo>
                  <a:lnTo>
                    <a:pt x="108685" y="129204"/>
                  </a:lnTo>
                  <a:lnTo>
                    <a:pt x="113964" y="138564"/>
                  </a:lnTo>
                  <a:lnTo>
                    <a:pt x="119723" y="147800"/>
                  </a:lnTo>
                  <a:lnTo>
                    <a:pt x="125858" y="156643"/>
                  </a:lnTo>
                  <a:lnTo>
                    <a:pt x="132433" y="164553"/>
                  </a:lnTo>
                  <a:lnTo>
                    <a:pt x="139677" y="170660"/>
                  </a:lnTo>
                  <a:lnTo>
                    <a:pt x="147656" y="174649"/>
                  </a:lnTo>
                  <a:lnTo>
                    <a:pt x="156133" y="176531"/>
                  </a:lnTo>
                  <a:lnTo>
                    <a:pt x="164669" y="176365"/>
                  </a:lnTo>
                  <a:lnTo>
                    <a:pt x="172997" y="174395"/>
                  </a:lnTo>
                  <a:lnTo>
                    <a:pt x="180877" y="170651"/>
                  </a:lnTo>
                  <a:lnTo>
                    <a:pt x="188016" y="164873"/>
                  </a:lnTo>
                  <a:lnTo>
                    <a:pt x="194329" y="157097"/>
                  </a:lnTo>
                  <a:lnTo>
                    <a:pt x="199737" y="147454"/>
                  </a:lnTo>
                  <a:lnTo>
                    <a:pt x="204079" y="136008"/>
                  </a:lnTo>
                  <a:lnTo>
                    <a:pt x="207372" y="122979"/>
                  </a:lnTo>
                  <a:lnTo>
                    <a:pt x="209771" y="108841"/>
                  </a:lnTo>
                  <a:lnTo>
                    <a:pt x="211473" y="94214"/>
                  </a:lnTo>
                  <a:lnTo>
                    <a:pt x="212654" y="79500"/>
                  </a:lnTo>
                  <a:lnTo>
                    <a:pt x="213269" y="65091"/>
                  </a:lnTo>
                  <a:lnTo>
                    <a:pt x="213013" y="49839"/>
                  </a:lnTo>
                  <a:lnTo>
                    <a:pt x="210750" y="30175"/>
                  </a:lnTo>
                  <a:lnTo>
                    <a:pt x="20465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211915" y="138383"/>
              <a:ext cx="42115" cy="368499"/>
            </a:xfrm>
            <a:custGeom>
              <a:avLst/>
              <a:gdLst/>
              <a:ahLst/>
              <a:cxnLst/>
              <a:rect l="0" t="0" r="0" b="0"/>
              <a:pathLst>
                <a:path w="42115" h="368499">
                  <a:moveTo>
                    <a:pt x="0" y="0"/>
                  </a:moveTo>
                  <a:lnTo>
                    <a:pt x="67" y="14736"/>
                  </a:lnTo>
                  <a:lnTo>
                    <a:pt x="707" y="29288"/>
                  </a:lnTo>
                  <a:lnTo>
                    <a:pt x="2004" y="45069"/>
                  </a:lnTo>
                  <a:lnTo>
                    <a:pt x="3864" y="61611"/>
                  </a:lnTo>
                  <a:lnTo>
                    <a:pt x="6180" y="77808"/>
                  </a:lnTo>
                  <a:lnTo>
                    <a:pt x="8842" y="93048"/>
                  </a:lnTo>
                  <a:lnTo>
                    <a:pt x="11593" y="107704"/>
                  </a:lnTo>
                  <a:lnTo>
                    <a:pt x="14052" y="122823"/>
                  </a:lnTo>
                  <a:lnTo>
                    <a:pt x="16039" y="138994"/>
                  </a:lnTo>
                  <a:lnTo>
                    <a:pt x="17710" y="156313"/>
                  </a:lnTo>
                  <a:lnTo>
                    <a:pt x="19446" y="174636"/>
                  </a:lnTo>
                  <a:lnTo>
                    <a:pt x="21464" y="193741"/>
                  </a:lnTo>
                  <a:lnTo>
                    <a:pt x="23651" y="213098"/>
                  </a:lnTo>
                  <a:lnTo>
                    <a:pt x="25667" y="231926"/>
                  </a:lnTo>
                  <a:lnTo>
                    <a:pt x="27319" y="249840"/>
                  </a:lnTo>
                  <a:lnTo>
                    <a:pt x="28582" y="266815"/>
                  </a:lnTo>
                  <a:lnTo>
                    <a:pt x="29504" y="282988"/>
                  </a:lnTo>
                  <a:lnTo>
                    <a:pt x="30163" y="298524"/>
                  </a:lnTo>
                  <a:lnTo>
                    <a:pt x="30822" y="313174"/>
                  </a:lnTo>
                  <a:lnTo>
                    <a:pt x="32088" y="327813"/>
                  </a:lnTo>
                  <a:lnTo>
                    <a:pt x="35191" y="344849"/>
                  </a:lnTo>
                  <a:lnTo>
                    <a:pt x="42114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096102" y="264725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217025" y="67"/>
                  </a:lnTo>
                  <a:lnTo>
                    <a:pt x="203753" y="708"/>
                  </a:lnTo>
                  <a:lnTo>
                    <a:pt x="190552" y="2000"/>
                  </a:lnTo>
                  <a:lnTo>
                    <a:pt x="177211" y="3687"/>
                  </a:lnTo>
                  <a:lnTo>
                    <a:pt x="163702" y="5355"/>
                  </a:lnTo>
                  <a:lnTo>
                    <a:pt x="150049" y="6773"/>
                  </a:lnTo>
                  <a:lnTo>
                    <a:pt x="136282" y="8044"/>
                  </a:lnTo>
                  <a:lnTo>
                    <a:pt x="122433" y="9502"/>
                  </a:lnTo>
                  <a:lnTo>
                    <a:pt x="108524" y="11330"/>
                  </a:lnTo>
                  <a:lnTo>
                    <a:pt x="94575" y="13389"/>
                  </a:lnTo>
                  <a:lnTo>
                    <a:pt x="80596" y="15317"/>
                  </a:lnTo>
                  <a:lnTo>
                    <a:pt x="66612" y="16911"/>
                  </a:lnTo>
                  <a:lnTo>
                    <a:pt x="53042" y="18136"/>
                  </a:lnTo>
                  <a:lnTo>
                    <a:pt x="39262" y="19166"/>
                  </a:lnTo>
                  <a:lnTo>
                    <a:pt x="22944" y="200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317200" y="96269"/>
              <a:ext cx="400084" cy="443105"/>
            </a:xfrm>
            <a:custGeom>
              <a:avLst/>
              <a:gdLst/>
              <a:ahLst/>
              <a:cxnLst/>
              <a:rect l="0" t="0" r="0" b="0"/>
              <a:pathLst>
                <a:path w="400084" h="443105">
                  <a:moveTo>
                    <a:pt x="0" y="0"/>
                  </a:moveTo>
                  <a:lnTo>
                    <a:pt x="67" y="11803"/>
                  </a:lnTo>
                  <a:lnTo>
                    <a:pt x="707" y="23572"/>
                  </a:lnTo>
                  <a:lnTo>
                    <a:pt x="2004" y="36457"/>
                  </a:lnTo>
                  <a:lnTo>
                    <a:pt x="3863" y="50133"/>
                  </a:lnTo>
                  <a:lnTo>
                    <a:pt x="6180" y="63812"/>
                  </a:lnTo>
                  <a:lnTo>
                    <a:pt x="8842" y="77033"/>
                  </a:lnTo>
                  <a:lnTo>
                    <a:pt x="11593" y="89831"/>
                  </a:lnTo>
                  <a:lnTo>
                    <a:pt x="14052" y="102558"/>
                  </a:lnTo>
                  <a:lnTo>
                    <a:pt x="16039" y="115445"/>
                  </a:lnTo>
                  <a:lnTo>
                    <a:pt x="17710" y="128404"/>
                  </a:lnTo>
                  <a:lnTo>
                    <a:pt x="19446" y="141118"/>
                  </a:lnTo>
                  <a:lnTo>
                    <a:pt x="21469" y="153426"/>
                  </a:lnTo>
                  <a:lnTo>
                    <a:pt x="23829" y="165642"/>
                  </a:lnTo>
                  <a:lnTo>
                    <a:pt x="26492" y="178443"/>
                  </a:lnTo>
                  <a:lnTo>
                    <a:pt x="29399" y="192161"/>
                  </a:lnTo>
                  <a:lnTo>
                    <a:pt x="32486" y="206476"/>
                  </a:lnTo>
                  <a:lnTo>
                    <a:pt x="35705" y="220631"/>
                  </a:lnTo>
                  <a:lnTo>
                    <a:pt x="39011" y="234195"/>
                  </a:lnTo>
                  <a:lnTo>
                    <a:pt x="42213" y="247234"/>
                  </a:lnTo>
                  <a:lnTo>
                    <a:pt x="44983" y="260130"/>
                  </a:lnTo>
                  <a:lnTo>
                    <a:pt x="47178" y="273137"/>
                  </a:lnTo>
                  <a:lnTo>
                    <a:pt x="48821" y="286347"/>
                  </a:lnTo>
                  <a:lnTo>
                    <a:pt x="50006" y="299763"/>
                  </a:lnTo>
                  <a:lnTo>
                    <a:pt x="50830" y="313319"/>
                  </a:lnTo>
                  <a:lnTo>
                    <a:pt x="50976" y="325828"/>
                  </a:lnTo>
                  <a:lnTo>
                    <a:pt x="50034" y="333527"/>
                  </a:lnTo>
                  <a:lnTo>
                    <a:pt x="48779" y="333948"/>
                  </a:lnTo>
                  <a:lnTo>
                    <a:pt x="48303" y="328721"/>
                  </a:lnTo>
                  <a:lnTo>
                    <a:pt x="48665" y="319736"/>
                  </a:lnTo>
                  <a:lnTo>
                    <a:pt x="49405" y="308525"/>
                  </a:lnTo>
                  <a:lnTo>
                    <a:pt x="50189" y="296076"/>
                  </a:lnTo>
                  <a:lnTo>
                    <a:pt x="51030" y="283111"/>
                  </a:lnTo>
                  <a:lnTo>
                    <a:pt x="52201" y="270244"/>
                  </a:lnTo>
                  <a:lnTo>
                    <a:pt x="53844" y="257773"/>
                  </a:lnTo>
                  <a:lnTo>
                    <a:pt x="56118" y="245920"/>
                  </a:lnTo>
                  <a:lnTo>
                    <a:pt x="59256" y="234942"/>
                  </a:lnTo>
                  <a:lnTo>
                    <a:pt x="63303" y="224899"/>
                  </a:lnTo>
                  <a:lnTo>
                    <a:pt x="68311" y="216169"/>
                  </a:lnTo>
                  <a:lnTo>
                    <a:pt x="74422" y="209506"/>
                  </a:lnTo>
                  <a:lnTo>
                    <a:pt x="81603" y="205146"/>
                  </a:lnTo>
                  <a:lnTo>
                    <a:pt x="89525" y="203185"/>
                  </a:lnTo>
                  <a:lnTo>
                    <a:pt x="97681" y="203829"/>
                  </a:lnTo>
                  <a:lnTo>
                    <a:pt x="105756" y="206931"/>
                  </a:lnTo>
                  <a:lnTo>
                    <a:pt x="113633" y="212078"/>
                  </a:lnTo>
                  <a:lnTo>
                    <a:pt x="121302" y="218805"/>
                  </a:lnTo>
                  <a:lnTo>
                    <a:pt x="128789" y="226697"/>
                  </a:lnTo>
                  <a:lnTo>
                    <a:pt x="135969" y="235585"/>
                  </a:lnTo>
                  <a:lnTo>
                    <a:pt x="142572" y="245527"/>
                  </a:lnTo>
                  <a:lnTo>
                    <a:pt x="148497" y="256468"/>
                  </a:lnTo>
                  <a:lnTo>
                    <a:pt x="153799" y="268085"/>
                  </a:lnTo>
                  <a:lnTo>
                    <a:pt x="158595" y="279883"/>
                  </a:lnTo>
                  <a:lnTo>
                    <a:pt x="163003" y="291565"/>
                  </a:lnTo>
                  <a:lnTo>
                    <a:pt x="166964" y="303189"/>
                  </a:lnTo>
                  <a:lnTo>
                    <a:pt x="170253" y="315060"/>
                  </a:lnTo>
                  <a:lnTo>
                    <a:pt x="172804" y="327339"/>
                  </a:lnTo>
                  <a:lnTo>
                    <a:pt x="174857" y="339875"/>
                  </a:lnTo>
                  <a:lnTo>
                    <a:pt x="176851" y="352297"/>
                  </a:lnTo>
                  <a:lnTo>
                    <a:pt x="179050" y="364328"/>
                  </a:lnTo>
                  <a:lnTo>
                    <a:pt x="181648" y="373518"/>
                  </a:lnTo>
                  <a:lnTo>
                    <a:pt x="184460" y="376606"/>
                  </a:lnTo>
                  <a:lnTo>
                    <a:pt x="187043" y="374160"/>
                  </a:lnTo>
                  <a:lnTo>
                    <a:pt x="189540" y="367775"/>
                  </a:lnTo>
                  <a:lnTo>
                    <a:pt x="192304" y="358930"/>
                  </a:lnTo>
                  <a:lnTo>
                    <a:pt x="195721" y="348840"/>
                  </a:lnTo>
                  <a:lnTo>
                    <a:pt x="199928" y="338238"/>
                  </a:lnTo>
                  <a:lnTo>
                    <a:pt x="205031" y="327808"/>
                  </a:lnTo>
                  <a:lnTo>
                    <a:pt x="211198" y="318315"/>
                  </a:lnTo>
                  <a:lnTo>
                    <a:pt x="218422" y="310075"/>
                  </a:lnTo>
                  <a:lnTo>
                    <a:pt x="226712" y="303198"/>
                  </a:lnTo>
                  <a:lnTo>
                    <a:pt x="236178" y="297784"/>
                  </a:lnTo>
                  <a:lnTo>
                    <a:pt x="246763" y="293727"/>
                  </a:lnTo>
                  <a:lnTo>
                    <a:pt x="258124" y="290625"/>
                  </a:lnTo>
                  <a:lnTo>
                    <a:pt x="269742" y="287910"/>
                  </a:lnTo>
                  <a:lnTo>
                    <a:pt x="281295" y="285223"/>
                  </a:lnTo>
                  <a:lnTo>
                    <a:pt x="292661" y="282414"/>
                  </a:lnTo>
                  <a:lnTo>
                    <a:pt x="303825" y="279448"/>
                  </a:lnTo>
                  <a:lnTo>
                    <a:pt x="314812" y="276329"/>
                  </a:lnTo>
                  <a:lnTo>
                    <a:pt x="325495" y="272760"/>
                  </a:lnTo>
                  <a:lnTo>
                    <a:pt x="335603" y="268154"/>
                  </a:lnTo>
                  <a:lnTo>
                    <a:pt x="345016" y="262280"/>
                  </a:lnTo>
                  <a:lnTo>
                    <a:pt x="353135" y="255387"/>
                  </a:lnTo>
                  <a:lnTo>
                    <a:pt x="358846" y="247996"/>
                  </a:lnTo>
                  <a:lnTo>
                    <a:pt x="361754" y="240471"/>
                  </a:lnTo>
                  <a:lnTo>
                    <a:pt x="362095" y="232979"/>
                  </a:lnTo>
                  <a:lnTo>
                    <a:pt x="360355" y="225577"/>
                  </a:lnTo>
                  <a:lnTo>
                    <a:pt x="357026" y="218273"/>
                  </a:lnTo>
                  <a:lnTo>
                    <a:pt x="352049" y="211217"/>
                  </a:lnTo>
                  <a:lnTo>
                    <a:pt x="344838" y="204698"/>
                  </a:lnTo>
                  <a:lnTo>
                    <a:pt x="335258" y="198838"/>
                  </a:lnTo>
                  <a:lnTo>
                    <a:pt x="323913" y="193920"/>
                  </a:lnTo>
                  <a:lnTo>
                    <a:pt x="311842" y="190446"/>
                  </a:lnTo>
                  <a:lnTo>
                    <a:pt x="299726" y="188561"/>
                  </a:lnTo>
                  <a:lnTo>
                    <a:pt x="287847" y="188263"/>
                  </a:lnTo>
                  <a:lnTo>
                    <a:pt x="276270" y="189575"/>
                  </a:lnTo>
                  <a:lnTo>
                    <a:pt x="264979" y="192350"/>
                  </a:lnTo>
                  <a:lnTo>
                    <a:pt x="254246" y="196482"/>
                  </a:lnTo>
                  <a:lnTo>
                    <a:pt x="244629" y="201997"/>
                  </a:lnTo>
                  <a:lnTo>
                    <a:pt x="236346" y="208782"/>
                  </a:lnTo>
                  <a:lnTo>
                    <a:pt x="229460" y="216777"/>
                  </a:lnTo>
                  <a:lnTo>
                    <a:pt x="224050" y="226046"/>
                  </a:lnTo>
                  <a:lnTo>
                    <a:pt x="220004" y="236504"/>
                  </a:lnTo>
                  <a:lnTo>
                    <a:pt x="217081" y="247950"/>
                  </a:lnTo>
                  <a:lnTo>
                    <a:pt x="215021" y="260158"/>
                  </a:lnTo>
                  <a:lnTo>
                    <a:pt x="213596" y="272919"/>
                  </a:lnTo>
                  <a:lnTo>
                    <a:pt x="212788" y="285912"/>
                  </a:lnTo>
                  <a:lnTo>
                    <a:pt x="212769" y="298707"/>
                  </a:lnTo>
                  <a:lnTo>
                    <a:pt x="213571" y="311089"/>
                  </a:lnTo>
                  <a:lnTo>
                    <a:pt x="215092" y="323031"/>
                  </a:lnTo>
                  <a:lnTo>
                    <a:pt x="217185" y="334590"/>
                  </a:lnTo>
                  <a:lnTo>
                    <a:pt x="219713" y="345849"/>
                  </a:lnTo>
                  <a:lnTo>
                    <a:pt x="222885" y="356887"/>
                  </a:lnTo>
                  <a:lnTo>
                    <a:pt x="227225" y="367766"/>
                  </a:lnTo>
                  <a:lnTo>
                    <a:pt x="232919" y="378529"/>
                  </a:lnTo>
                  <a:lnTo>
                    <a:pt x="239694" y="389046"/>
                  </a:lnTo>
                  <a:lnTo>
                    <a:pt x="247004" y="399036"/>
                  </a:lnTo>
                  <a:lnTo>
                    <a:pt x="254485" y="408380"/>
                  </a:lnTo>
                  <a:lnTo>
                    <a:pt x="262286" y="416959"/>
                  </a:lnTo>
                  <a:lnTo>
                    <a:pt x="270962" y="424576"/>
                  </a:lnTo>
                  <a:lnTo>
                    <a:pt x="280757" y="431208"/>
                  </a:lnTo>
                  <a:lnTo>
                    <a:pt x="291453" y="436662"/>
                  </a:lnTo>
                  <a:lnTo>
                    <a:pt x="302558" y="440502"/>
                  </a:lnTo>
                  <a:lnTo>
                    <a:pt x="313730" y="442636"/>
                  </a:lnTo>
                  <a:lnTo>
                    <a:pt x="324654" y="443104"/>
                  </a:lnTo>
                  <a:lnTo>
                    <a:pt x="334984" y="441905"/>
                  </a:lnTo>
                  <a:lnTo>
                    <a:pt x="344593" y="439216"/>
                  </a:lnTo>
                  <a:lnTo>
                    <a:pt x="353622" y="435433"/>
                  </a:lnTo>
                  <a:lnTo>
                    <a:pt x="363467" y="430611"/>
                  </a:lnTo>
                  <a:lnTo>
                    <a:pt x="377229" y="423213"/>
                  </a:lnTo>
                  <a:lnTo>
                    <a:pt x="400083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022609" y="75212"/>
              <a:ext cx="52644" cy="473784"/>
            </a:xfrm>
            <a:custGeom>
              <a:avLst/>
              <a:gdLst/>
              <a:ahLst/>
              <a:cxnLst/>
              <a:rect l="0" t="0" r="0" b="0"/>
              <a:pathLst>
                <a:path w="52644" h="473784">
                  <a:moveTo>
                    <a:pt x="0" y="0"/>
                  </a:moveTo>
                  <a:lnTo>
                    <a:pt x="5" y="8665"/>
                  </a:lnTo>
                  <a:lnTo>
                    <a:pt x="178" y="20667"/>
                  </a:lnTo>
                  <a:lnTo>
                    <a:pt x="826" y="33549"/>
                  </a:lnTo>
                  <a:lnTo>
                    <a:pt x="2075" y="46310"/>
                  </a:lnTo>
                  <a:lnTo>
                    <a:pt x="3728" y="58817"/>
                  </a:lnTo>
                  <a:lnTo>
                    <a:pt x="5376" y="71354"/>
                  </a:lnTo>
                  <a:lnTo>
                    <a:pt x="6783" y="84119"/>
                  </a:lnTo>
                  <a:lnTo>
                    <a:pt x="8049" y="97166"/>
                  </a:lnTo>
                  <a:lnTo>
                    <a:pt x="9505" y="110471"/>
                  </a:lnTo>
                  <a:lnTo>
                    <a:pt x="11332" y="123985"/>
                  </a:lnTo>
                  <a:lnTo>
                    <a:pt x="13389" y="137656"/>
                  </a:lnTo>
                  <a:lnTo>
                    <a:pt x="15317" y="151441"/>
                  </a:lnTo>
                  <a:lnTo>
                    <a:pt x="16915" y="165301"/>
                  </a:lnTo>
                  <a:lnTo>
                    <a:pt x="18311" y="179049"/>
                  </a:lnTo>
                  <a:lnTo>
                    <a:pt x="19855" y="192359"/>
                  </a:lnTo>
                  <a:lnTo>
                    <a:pt x="21741" y="205095"/>
                  </a:lnTo>
                  <a:lnTo>
                    <a:pt x="23838" y="217444"/>
                  </a:lnTo>
                  <a:lnTo>
                    <a:pt x="25792" y="229810"/>
                  </a:lnTo>
                  <a:lnTo>
                    <a:pt x="27404" y="242434"/>
                  </a:lnTo>
                  <a:lnTo>
                    <a:pt x="28638" y="255541"/>
                  </a:lnTo>
                  <a:lnTo>
                    <a:pt x="29542" y="269412"/>
                  </a:lnTo>
                  <a:lnTo>
                    <a:pt x="30189" y="284111"/>
                  </a:lnTo>
                  <a:lnTo>
                    <a:pt x="30810" y="299221"/>
                  </a:lnTo>
                  <a:lnTo>
                    <a:pt x="31766" y="313977"/>
                  </a:lnTo>
                  <a:lnTo>
                    <a:pt x="33225" y="327977"/>
                  </a:lnTo>
                  <a:lnTo>
                    <a:pt x="35021" y="341324"/>
                  </a:lnTo>
                  <a:lnTo>
                    <a:pt x="36765" y="354434"/>
                  </a:lnTo>
                  <a:lnTo>
                    <a:pt x="38237" y="367583"/>
                  </a:lnTo>
                  <a:lnTo>
                    <a:pt x="39546" y="380720"/>
                  </a:lnTo>
                  <a:lnTo>
                    <a:pt x="41032" y="393555"/>
                  </a:lnTo>
                  <a:lnTo>
                    <a:pt x="42878" y="405930"/>
                  </a:lnTo>
                  <a:lnTo>
                    <a:pt x="44958" y="417780"/>
                  </a:lnTo>
                  <a:lnTo>
                    <a:pt x="47119" y="430425"/>
                  </a:lnTo>
                  <a:lnTo>
                    <a:pt x="49554" y="447208"/>
                  </a:lnTo>
                  <a:lnTo>
                    <a:pt x="52643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159480" y="401596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2867" y="11735"/>
                  </a:lnTo>
                  <a:lnTo>
                    <a:pt x="5009" y="22864"/>
                  </a:lnTo>
                  <a:lnTo>
                    <a:pt x="6612" y="34462"/>
                  </a:lnTo>
                  <a:lnTo>
                    <a:pt x="7792" y="46623"/>
                  </a:lnTo>
                  <a:lnTo>
                    <a:pt x="8641" y="59283"/>
                  </a:lnTo>
                  <a:lnTo>
                    <a:pt x="9243" y="72335"/>
                  </a:lnTo>
                  <a:lnTo>
                    <a:pt x="9830" y="85514"/>
                  </a:lnTo>
                  <a:lnTo>
                    <a:pt x="10763" y="98431"/>
                  </a:lnTo>
                  <a:lnTo>
                    <a:pt x="12204" y="110884"/>
                  </a:lnTo>
                  <a:lnTo>
                    <a:pt x="13997" y="122600"/>
                  </a:lnTo>
                  <a:lnTo>
                    <a:pt x="15927" y="134403"/>
                  </a:lnTo>
                  <a:lnTo>
                    <a:pt x="18165" y="148443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170009" y="25419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243708" y="303869"/>
              <a:ext cx="368498" cy="245239"/>
            </a:xfrm>
            <a:custGeom>
              <a:avLst/>
              <a:gdLst/>
              <a:ahLst/>
              <a:cxnLst/>
              <a:rect l="0" t="0" r="0" b="0"/>
              <a:pathLst>
                <a:path w="368498" h="245239">
                  <a:moveTo>
                    <a:pt x="0" y="55613"/>
                  </a:moveTo>
                  <a:lnTo>
                    <a:pt x="2934" y="67281"/>
                  </a:lnTo>
                  <a:lnTo>
                    <a:pt x="5716" y="77770"/>
                  </a:lnTo>
                  <a:lnTo>
                    <a:pt x="8615" y="88076"/>
                  </a:lnTo>
                  <a:lnTo>
                    <a:pt x="11656" y="98550"/>
                  </a:lnTo>
                  <a:lnTo>
                    <a:pt x="14821" y="109542"/>
                  </a:lnTo>
                  <a:lnTo>
                    <a:pt x="18080" y="121185"/>
                  </a:lnTo>
                  <a:lnTo>
                    <a:pt x="21245" y="133439"/>
                  </a:lnTo>
                  <a:lnTo>
                    <a:pt x="23988" y="146193"/>
                  </a:lnTo>
                  <a:lnTo>
                    <a:pt x="26168" y="159325"/>
                  </a:lnTo>
                  <a:lnTo>
                    <a:pt x="27970" y="172565"/>
                  </a:lnTo>
                  <a:lnTo>
                    <a:pt x="29795" y="185527"/>
                  </a:lnTo>
                  <a:lnTo>
                    <a:pt x="31877" y="198021"/>
                  </a:lnTo>
                  <a:lnTo>
                    <a:pt x="34277" y="210037"/>
                  </a:lnTo>
                  <a:lnTo>
                    <a:pt x="36967" y="221646"/>
                  </a:lnTo>
                  <a:lnTo>
                    <a:pt x="39896" y="232869"/>
                  </a:lnTo>
                  <a:lnTo>
                    <a:pt x="43159" y="241330"/>
                  </a:lnTo>
                  <a:lnTo>
                    <a:pt x="46205" y="243799"/>
                  </a:lnTo>
                  <a:lnTo>
                    <a:pt x="47889" y="240930"/>
                  </a:lnTo>
                  <a:lnTo>
                    <a:pt x="48126" y="234274"/>
                  </a:lnTo>
                  <a:lnTo>
                    <a:pt x="47386" y="224926"/>
                  </a:lnTo>
                  <a:lnTo>
                    <a:pt x="46299" y="213445"/>
                  </a:lnTo>
                  <a:lnTo>
                    <a:pt x="45245" y="200275"/>
                  </a:lnTo>
                  <a:lnTo>
                    <a:pt x="44372" y="185985"/>
                  </a:lnTo>
                  <a:lnTo>
                    <a:pt x="43703" y="171228"/>
                  </a:lnTo>
                  <a:lnTo>
                    <a:pt x="43215" y="156399"/>
                  </a:lnTo>
                  <a:lnTo>
                    <a:pt x="42869" y="141505"/>
                  </a:lnTo>
                  <a:lnTo>
                    <a:pt x="42627" y="126283"/>
                  </a:lnTo>
                  <a:lnTo>
                    <a:pt x="42466" y="110605"/>
                  </a:lnTo>
                  <a:lnTo>
                    <a:pt x="42525" y="94803"/>
                  </a:lnTo>
                  <a:lnTo>
                    <a:pt x="43097" y="79566"/>
                  </a:lnTo>
                  <a:lnTo>
                    <a:pt x="44307" y="65259"/>
                  </a:lnTo>
                  <a:lnTo>
                    <a:pt x="46444" y="52551"/>
                  </a:lnTo>
                  <a:lnTo>
                    <a:pt x="50013" y="42531"/>
                  </a:lnTo>
                  <a:lnTo>
                    <a:pt x="55155" y="35554"/>
                  </a:lnTo>
                  <a:lnTo>
                    <a:pt x="61542" y="31821"/>
                  </a:lnTo>
                  <a:lnTo>
                    <a:pt x="68584" y="31720"/>
                  </a:lnTo>
                  <a:lnTo>
                    <a:pt x="75872" y="35096"/>
                  </a:lnTo>
                  <a:lnTo>
                    <a:pt x="83203" y="41392"/>
                  </a:lnTo>
                  <a:lnTo>
                    <a:pt x="90498" y="49952"/>
                  </a:lnTo>
                  <a:lnTo>
                    <a:pt x="97729" y="60176"/>
                  </a:lnTo>
                  <a:lnTo>
                    <a:pt x="104737" y="71424"/>
                  </a:lnTo>
                  <a:lnTo>
                    <a:pt x="111223" y="83031"/>
                  </a:lnTo>
                  <a:lnTo>
                    <a:pt x="117070" y="94608"/>
                  </a:lnTo>
                  <a:lnTo>
                    <a:pt x="122320" y="106006"/>
                  </a:lnTo>
                  <a:lnTo>
                    <a:pt x="127080" y="117200"/>
                  </a:lnTo>
                  <a:lnTo>
                    <a:pt x="131469" y="128215"/>
                  </a:lnTo>
                  <a:lnTo>
                    <a:pt x="135588" y="139089"/>
                  </a:lnTo>
                  <a:lnTo>
                    <a:pt x="139514" y="149858"/>
                  </a:lnTo>
                  <a:lnTo>
                    <a:pt x="143333" y="160520"/>
                  </a:lnTo>
                  <a:lnTo>
                    <a:pt x="147985" y="169951"/>
                  </a:lnTo>
                  <a:lnTo>
                    <a:pt x="154054" y="175860"/>
                  </a:lnTo>
                  <a:lnTo>
                    <a:pt x="160463" y="177368"/>
                  </a:lnTo>
                  <a:lnTo>
                    <a:pt x="166912" y="175195"/>
                  </a:lnTo>
                  <a:lnTo>
                    <a:pt x="173430" y="170359"/>
                  </a:lnTo>
                  <a:lnTo>
                    <a:pt x="180212" y="164009"/>
                  </a:lnTo>
                  <a:lnTo>
                    <a:pt x="187568" y="157351"/>
                  </a:lnTo>
                  <a:lnTo>
                    <a:pt x="195617" y="151058"/>
                  </a:lnTo>
                  <a:lnTo>
                    <a:pt x="204473" y="145508"/>
                  </a:lnTo>
                  <a:lnTo>
                    <a:pt x="214325" y="140992"/>
                  </a:lnTo>
                  <a:lnTo>
                    <a:pt x="225176" y="137544"/>
                  </a:lnTo>
                  <a:lnTo>
                    <a:pt x="236887" y="135021"/>
                  </a:lnTo>
                  <a:lnTo>
                    <a:pt x="249271" y="133228"/>
                  </a:lnTo>
                  <a:lnTo>
                    <a:pt x="262151" y="131967"/>
                  </a:lnTo>
                  <a:lnTo>
                    <a:pt x="275223" y="130760"/>
                  </a:lnTo>
                  <a:lnTo>
                    <a:pt x="288071" y="128876"/>
                  </a:lnTo>
                  <a:lnTo>
                    <a:pt x="300485" y="125971"/>
                  </a:lnTo>
                  <a:lnTo>
                    <a:pt x="312277" y="122051"/>
                  </a:lnTo>
                  <a:lnTo>
                    <a:pt x="323203" y="117277"/>
                  </a:lnTo>
                  <a:lnTo>
                    <a:pt x="333211" y="111830"/>
                  </a:lnTo>
                  <a:lnTo>
                    <a:pt x="342085" y="105393"/>
                  </a:lnTo>
                  <a:lnTo>
                    <a:pt x="349375" y="97185"/>
                  </a:lnTo>
                  <a:lnTo>
                    <a:pt x="354974" y="86934"/>
                  </a:lnTo>
                  <a:lnTo>
                    <a:pt x="358751" y="75305"/>
                  </a:lnTo>
                  <a:lnTo>
                    <a:pt x="360396" y="63577"/>
                  </a:lnTo>
                  <a:lnTo>
                    <a:pt x="359942" y="52507"/>
                  </a:lnTo>
                  <a:lnTo>
                    <a:pt x="357536" y="42315"/>
                  </a:lnTo>
                  <a:lnTo>
                    <a:pt x="353264" y="32943"/>
                  </a:lnTo>
                  <a:lnTo>
                    <a:pt x="347347" y="24247"/>
                  </a:lnTo>
                  <a:lnTo>
                    <a:pt x="339783" y="16390"/>
                  </a:lnTo>
                  <a:lnTo>
                    <a:pt x="330280" y="9850"/>
                  </a:lnTo>
                  <a:lnTo>
                    <a:pt x="318863" y="4788"/>
                  </a:lnTo>
                  <a:lnTo>
                    <a:pt x="306300" y="1386"/>
                  </a:lnTo>
                  <a:lnTo>
                    <a:pt x="293870" y="0"/>
                  </a:lnTo>
                  <a:lnTo>
                    <a:pt x="282293" y="631"/>
                  </a:lnTo>
                  <a:lnTo>
                    <a:pt x="271744" y="3156"/>
                  </a:lnTo>
                  <a:lnTo>
                    <a:pt x="262123" y="7510"/>
                  </a:lnTo>
                  <a:lnTo>
                    <a:pt x="253252" y="13477"/>
                  </a:lnTo>
                  <a:lnTo>
                    <a:pt x="245107" y="20905"/>
                  </a:lnTo>
                  <a:lnTo>
                    <a:pt x="237841" y="29784"/>
                  </a:lnTo>
                  <a:lnTo>
                    <a:pt x="231468" y="39982"/>
                  </a:lnTo>
                  <a:lnTo>
                    <a:pt x="226032" y="51422"/>
                  </a:lnTo>
                  <a:lnTo>
                    <a:pt x="221677" y="64157"/>
                  </a:lnTo>
                  <a:lnTo>
                    <a:pt x="218383" y="78091"/>
                  </a:lnTo>
                  <a:lnTo>
                    <a:pt x="216155" y="92854"/>
                  </a:lnTo>
                  <a:lnTo>
                    <a:pt x="215100" y="107910"/>
                  </a:lnTo>
                  <a:lnTo>
                    <a:pt x="215167" y="122919"/>
                  </a:lnTo>
                  <a:lnTo>
                    <a:pt x="216177" y="137590"/>
                  </a:lnTo>
                  <a:lnTo>
                    <a:pt x="217918" y="151594"/>
                  </a:lnTo>
                  <a:lnTo>
                    <a:pt x="220207" y="164823"/>
                  </a:lnTo>
                  <a:lnTo>
                    <a:pt x="223217" y="177181"/>
                  </a:lnTo>
                  <a:lnTo>
                    <a:pt x="227447" y="188496"/>
                  </a:lnTo>
                  <a:lnTo>
                    <a:pt x="233078" y="198777"/>
                  </a:lnTo>
                  <a:lnTo>
                    <a:pt x="240148" y="208175"/>
                  </a:lnTo>
                  <a:lnTo>
                    <a:pt x="248722" y="216882"/>
                  </a:lnTo>
                  <a:lnTo>
                    <a:pt x="258678" y="225064"/>
                  </a:lnTo>
                  <a:lnTo>
                    <a:pt x="269770" y="232373"/>
                  </a:lnTo>
                  <a:lnTo>
                    <a:pt x="281732" y="237999"/>
                  </a:lnTo>
                  <a:lnTo>
                    <a:pt x="294321" y="241637"/>
                  </a:lnTo>
                  <a:lnTo>
                    <a:pt x="307131" y="243604"/>
                  </a:lnTo>
                  <a:lnTo>
                    <a:pt x="321053" y="244771"/>
                  </a:lnTo>
                  <a:lnTo>
                    <a:pt x="339542" y="245238"/>
                  </a:lnTo>
                  <a:lnTo>
                    <a:pt x="368497" y="2451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651536" y="96269"/>
              <a:ext cx="181769" cy="537726"/>
            </a:xfrm>
            <a:custGeom>
              <a:avLst/>
              <a:gdLst/>
              <a:ahLst/>
              <a:cxnLst/>
              <a:rect l="0" t="0" r="0" b="0"/>
              <a:pathLst>
                <a:path w="181769" h="537726">
                  <a:moveTo>
                    <a:pt x="129125" y="0"/>
                  </a:moveTo>
                  <a:lnTo>
                    <a:pt x="123258" y="5868"/>
                  </a:lnTo>
                  <a:lnTo>
                    <a:pt x="117693" y="11432"/>
                  </a:lnTo>
                  <a:lnTo>
                    <a:pt x="111894" y="17236"/>
                  </a:lnTo>
                  <a:lnTo>
                    <a:pt x="105813" y="23490"/>
                  </a:lnTo>
                  <a:lnTo>
                    <a:pt x="99484" y="30468"/>
                  </a:lnTo>
                  <a:lnTo>
                    <a:pt x="92956" y="38245"/>
                  </a:lnTo>
                  <a:lnTo>
                    <a:pt x="86280" y="46573"/>
                  </a:lnTo>
                  <a:lnTo>
                    <a:pt x="79497" y="55004"/>
                  </a:lnTo>
                  <a:lnTo>
                    <a:pt x="72639" y="63274"/>
                  </a:lnTo>
                  <a:lnTo>
                    <a:pt x="65730" y="71622"/>
                  </a:lnTo>
                  <a:lnTo>
                    <a:pt x="58785" y="80671"/>
                  </a:lnTo>
                  <a:lnTo>
                    <a:pt x="51820" y="90730"/>
                  </a:lnTo>
                  <a:lnTo>
                    <a:pt x="45007" y="101944"/>
                  </a:lnTo>
                  <a:lnTo>
                    <a:pt x="38659" y="114462"/>
                  </a:lnTo>
                  <a:lnTo>
                    <a:pt x="32908" y="128222"/>
                  </a:lnTo>
                  <a:lnTo>
                    <a:pt x="27724" y="143023"/>
                  </a:lnTo>
                  <a:lnTo>
                    <a:pt x="23009" y="158628"/>
                  </a:lnTo>
                  <a:lnTo>
                    <a:pt x="18650" y="174817"/>
                  </a:lnTo>
                  <a:lnTo>
                    <a:pt x="14553" y="191092"/>
                  </a:lnTo>
                  <a:lnTo>
                    <a:pt x="10640" y="206711"/>
                  </a:lnTo>
                  <a:lnTo>
                    <a:pt x="6866" y="221325"/>
                  </a:lnTo>
                  <a:lnTo>
                    <a:pt x="3516" y="234933"/>
                  </a:lnTo>
                  <a:lnTo>
                    <a:pt x="1179" y="247693"/>
                  </a:lnTo>
                  <a:lnTo>
                    <a:pt x="87" y="259813"/>
                  </a:lnTo>
                  <a:lnTo>
                    <a:pt x="0" y="271955"/>
                  </a:lnTo>
                  <a:lnTo>
                    <a:pt x="397" y="285180"/>
                  </a:lnTo>
                  <a:lnTo>
                    <a:pt x="931" y="299976"/>
                  </a:lnTo>
                  <a:lnTo>
                    <a:pt x="1761" y="316155"/>
                  </a:lnTo>
                  <a:lnTo>
                    <a:pt x="3450" y="333158"/>
                  </a:lnTo>
                  <a:lnTo>
                    <a:pt x="6251" y="350558"/>
                  </a:lnTo>
                  <a:lnTo>
                    <a:pt x="10115" y="368121"/>
                  </a:lnTo>
                  <a:lnTo>
                    <a:pt x="14859" y="385737"/>
                  </a:lnTo>
                  <a:lnTo>
                    <a:pt x="20281" y="403350"/>
                  </a:lnTo>
                  <a:lnTo>
                    <a:pt x="26362" y="420616"/>
                  </a:lnTo>
                  <a:lnTo>
                    <a:pt x="33268" y="436917"/>
                  </a:lnTo>
                  <a:lnTo>
                    <a:pt x="41023" y="451994"/>
                  </a:lnTo>
                  <a:lnTo>
                    <a:pt x="49516" y="465917"/>
                  </a:lnTo>
                  <a:lnTo>
                    <a:pt x="58596" y="478889"/>
                  </a:lnTo>
                  <a:lnTo>
                    <a:pt x="68113" y="491128"/>
                  </a:lnTo>
                  <a:lnTo>
                    <a:pt x="77944" y="502502"/>
                  </a:lnTo>
                  <a:lnTo>
                    <a:pt x="87996" y="512550"/>
                  </a:lnTo>
                  <a:lnTo>
                    <a:pt x="98206" y="521117"/>
                  </a:lnTo>
                  <a:lnTo>
                    <a:pt x="108690" y="528024"/>
                  </a:lnTo>
                  <a:lnTo>
                    <a:pt x="119720" y="532916"/>
                  </a:lnTo>
                  <a:lnTo>
                    <a:pt x="131384" y="535800"/>
                  </a:lnTo>
                  <a:lnTo>
                    <a:pt x="143026" y="537125"/>
                  </a:lnTo>
                  <a:lnTo>
                    <a:pt x="154476" y="537725"/>
                  </a:lnTo>
                  <a:lnTo>
                    <a:pt x="166742" y="537656"/>
                  </a:lnTo>
                  <a:lnTo>
                    <a:pt x="181768" y="5369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785218" y="285782"/>
              <a:ext cx="151995" cy="221100"/>
            </a:xfrm>
            <a:custGeom>
              <a:avLst/>
              <a:gdLst/>
              <a:ahLst/>
              <a:cxnLst/>
              <a:rect l="0" t="0" r="0" b="0"/>
              <a:pathLst>
                <a:path w="151995" h="221100">
                  <a:moveTo>
                    <a:pt x="111257" y="0"/>
                  </a:moveTo>
                  <a:lnTo>
                    <a:pt x="99589" y="3001"/>
                  </a:lnTo>
                  <a:lnTo>
                    <a:pt x="89100" y="6424"/>
                  </a:lnTo>
                  <a:lnTo>
                    <a:pt x="78803" y="10620"/>
                  </a:lnTo>
                  <a:lnTo>
                    <a:pt x="68674" y="15520"/>
                  </a:lnTo>
                  <a:lnTo>
                    <a:pt x="58979" y="21001"/>
                  </a:lnTo>
                  <a:lnTo>
                    <a:pt x="49838" y="26932"/>
                  </a:lnTo>
                  <a:lnTo>
                    <a:pt x="41063" y="33193"/>
                  </a:lnTo>
                  <a:lnTo>
                    <a:pt x="32253" y="39692"/>
                  </a:lnTo>
                  <a:lnTo>
                    <a:pt x="23194" y="46361"/>
                  </a:lnTo>
                  <a:lnTo>
                    <a:pt x="14483" y="53312"/>
                  </a:lnTo>
                  <a:lnTo>
                    <a:pt x="7379" y="60817"/>
                  </a:lnTo>
                  <a:lnTo>
                    <a:pt x="2465" y="68971"/>
                  </a:lnTo>
                  <a:lnTo>
                    <a:pt x="0" y="77397"/>
                  </a:lnTo>
                  <a:lnTo>
                    <a:pt x="241" y="85367"/>
                  </a:lnTo>
                  <a:lnTo>
                    <a:pt x="3043" y="92503"/>
                  </a:lnTo>
                  <a:lnTo>
                    <a:pt x="8144" y="98767"/>
                  </a:lnTo>
                  <a:lnTo>
                    <a:pt x="15365" y="104283"/>
                  </a:lnTo>
                  <a:lnTo>
                    <a:pt x="24399" y="109210"/>
                  </a:lnTo>
                  <a:lnTo>
                    <a:pt x="34866" y="113536"/>
                  </a:lnTo>
                  <a:lnTo>
                    <a:pt x="46406" y="117077"/>
                  </a:lnTo>
                  <a:lnTo>
                    <a:pt x="58711" y="119807"/>
                  </a:lnTo>
                  <a:lnTo>
                    <a:pt x="71226" y="122150"/>
                  </a:lnTo>
                  <a:lnTo>
                    <a:pt x="83169" y="124872"/>
                  </a:lnTo>
                  <a:lnTo>
                    <a:pt x="94160" y="128374"/>
                  </a:lnTo>
                  <a:lnTo>
                    <a:pt x="104184" y="132712"/>
                  </a:lnTo>
                  <a:lnTo>
                    <a:pt x="113386" y="137774"/>
                  </a:lnTo>
                  <a:lnTo>
                    <a:pt x="121944" y="143409"/>
                  </a:lnTo>
                  <a:lnTo>
                    <a:pt x="129863" y="149633"/>
                  </a:lnTo>
                  <a:lnTo>
                    <a:pt x="136971" y="156635"/>
                  </a:lnTo>
                  <a:lnTo>
                    <a:pt x="143225" y="164449"/>
                  </a:lnTo>
                  <a:lnTo>
                    <a:pt x="148240" y="172813"/>
                  </a:lnTo>
                  <a:lnTo>
                    <a:pt x="151246" y="181273"/>
                  </a:lnTo>
                  <a:lnTo>
                    <a:pt x="151994" y="189546"/>
                  </a:lnTo>
                  <a:lnTo>
                    <a:pt x="150376" y="197218"/>
                  </a:lnTo>
                  <a:lnTo>
                    <a:pt x="146173" y="203686"/>
                  </a:lnTo>
                  <a:lnTo>
                    <a:pt x="139530" y="208735"/>
                  </a:lnTo>
                  <a:lnTo>
                    <a:pt x="130850" y="212480"/>
                  </a:lnTo>
                  <a:lnTo>
                    <a:pt x="120600" y="215166"/>
                  </a:lnTo>
                  <a:lnTo>
                    <a:pt x="109198" y="217052"/>
                  </a:lnTo>
                  <a:lnTo>
                    <a:pt x="97006" y="218358"/>
                  </a:lnTo>
                  <a:lnTo>
                    <a:pt x="82832" y="219394"/>
                  </a:lnTo>
                  <a:lnTo>
                    <a:pt x="62082" y="220255"/>
                  </a:lnTo>
                  <a:lnTo>
                    <a:pt x="27029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949118" y="127855"/>
              <a:ext cx="177093" cy="536954"/>
            </a:xfrm>
            <a:custGeom>
              <a:avLst/>
              <a:gdLst/>
              <a:ahLst/>
              <a:cxnLst/>
              <a:rect l="0" t="0" r="0" b="0"/>
              <a:pathLst>
                <a:path w="177093" h="536954">
                  <a:moveTo>
                    <a:pt x="0" y="0"/>
                  </a:moveTo>
                  <a:lnTo>
                    <a:pt x="5867" y="6002"/>
                  </a:lnTo>
                  <a:lnTo>
                    <a:pt x="11432" y="12846"/>
                  </a:lnTo>
                  <a:lnTo>
                    <a:pt x="17231" y="21230"/>
                  </a:lnTo>
                  <a:lnTo>
                    <a:pt x="23312" y="30684"/>
                  </a:lnTo>
                  <a:lnTo>
                    <a:pt x="29642" y="40350"/>
                  </a:lnTo>
                  <a:lnTo>
                    <a:pt x="36174" y="49714"/>
                  </a:lnTo>
                  <a:lnTo>
                    <a:pt x="43023" y="58932"/>
                  </a:lnTo>
                  <a:lnTo>
                    <a:pt x="50454" y="68632"/>
                  </a:lnTo>
                  <a:lnTo>
                    <a:pt x="58560" y="79146"/>
                  </a:lnTo>
                  <a:lnTo>
                    <a:pt x="67122" y="90172"/>
                  </a:lnTo>
                  <a:lnTo>
                    <a:pt x="75715" y="100973"/>
                  </a:lnTo>
                  <a:lnTo>
                    <a:pt x="84092" y="111144"/>
                  </a:lnTo>
                  <a:lnTo>
                    <a:pt x="92344" y="121094"/>
                  </a:lnTo>
                  <a:lnTo>
                    <a:pt x="100797" y="131826"/>
                  </a:lnTo>
                  <a:lnTo>
                    <a:pt x="109627" y="143860"/>
                  </a:lnTo>
                  <a:lnTo>
                    <a:pt x="118693" y="157062"/>
                  </a:lnTo>
                  <a:lnTo>
                    <a:pt x="127634" y="170927"/>
                  </a:lnTo>
                  <a:lnTo>
                    <a:pt x="136237" y="185070"/>
                  </a:lnTo>
                  <a:lnTo>
                    <a:pt x="144304" y="199126"/>
                  </a:lnTo>
                  <a:lnTo>
                    <a:pt x="151568" y="212703"/>
                  </a:lnTo>
                  <a:lnTo>
                    <a:pt x="157965" y="225646"/>
                  </a:lnTo>
                  <a:lnTo>
                    <a:pt x="163429" y="238150"/>
                  </a:lnTo>
                  <a:lnTo>
                    <a:pt x="167808" y="250625"/>
                  </a:lnTo>
                  <a:lnTo>
                    <a:pt x="171127" y="263326"/>
                  </a:lnTo>
                  <a:lnTo>
                    <a:pt x="173543" y="276486"/>
                  </a:lnTo>
                  <a:lnTo>
                    <a:pt x="175256" y="290394"/>
                  </a:lnTo>
                  <a:lnTo>
                    <a:pt x="176445" y="305127"/>
                  </a:lnTo>
                  <a:lnTo>
                    <a:pt x="177092" y="320599"/>
                  </a:lnTo>
                  <a:lnTo>
                    <a:pt x="177003" y="336663"/>
                  </a:lnTo>
                  <a:lnTo>
                    <a:pt x="176125" y="353162"/>
                  </a:lnTo>
                  <a:lnTo>
                    <a:pt x="174382" y="369647"/>
                  </a:lnTo>
                  <a:lnTo>
                    <a:pt x="171609" y="385408"/>
                  </a:lnTo>
                  <a:lnTo>
                    <a:pt x="167815" y="400121"/>
                  </a:lnTo>
                  <a:lnTo>
                    <a:pt x="163149" y="413966"/>
                  </a:lnTo>
                  <a:lnTo>
                    <a:pt x="157799" y="427418"/>
                  </a:lnTo>
                  <a:lnTo>
                    <a:pt x="151939" y="440805"/>
                  </a:lnTo>
                  <a:lnTo>
                    <a:pt x="145548" y="454273"/>
                  </a:lnTo>
                  <a:lnTo>
                    <a:pt x="138427" y="467863"/>
                  </a:lnTo>
                  <a:lnTo>
                    <a:pt x="130538" y="481549"/>
                  </a:lnTo>
                  <a:lnTo>
                    <a:pt x="122429" y="494705"/>
                  </a:lnTo>
                  <a:lnTo>
                    <a:pt x="114348" y="507411"/>
                  </a:lnTo>
                  <a:lnTo>
                    <a:pt x="105584" y="520782"/>
                  </a:lnTo>
                  <a:lnTo>
                    <a:pt x="94756" y="5369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406210" y="355888"/>
              <a:ext cx="168299" cy="174140"/>
            </a:xfrm>
            <a:custGeom>
              <a:avLst/>
              <a:gdLst/>
              <a:ahLst/>
              <a:cxnLst/>
              <a:rect l="0" t="0" r="0" b="0"/>
              <a:pathLst>
                <a:path w="168299" h="174140">
                  <a:moveTo>
                    <a:pt x="79861" y="3594"/>
                  </a:moveTo>
                  <a:lnTo>
                    <a:pt x="71127" y="861"/>
                  </a:lnTo>
                  <a:lnTo>
                    <a:pt x="63420" y="0"/>
                  </a:lnTo>
                  <a:lnTo>
                    <a:pt x="56018" y="990"/>
                  </a:lnTo>
                  <a:lnTo>
                    <a:pt x="48757" y="3529"/>
                  </a:lnTo>
                  <a:lnTo>
                    <a:pt x="41579" y="7313"/>
                  </a:lnTo>
                  <a:lnTo>
                    <a:pt x="34458" y="12053"/>
                  </a:lnTo>
                  <a:lnTo>
                    <a:pt x="27540" y="17659"/>
                  </a:lnTo>
                  <a:lnTo>
                    <a:pt x="21122" y="24237"/>
                  </a:lnTo>
                  <a:lnTo>
                    <a:pt x="15328" y="31772"/>
                  </a:lnTo>
                  <a:lnTo>
                    <a:pt x="10287" y="40288"/>
                  </a:lnTo>
                  <a:lnTo>
                    <a:pt x="6198" y="49913"/>
                  </a:lnTo>
                  <a:lnTo>
                    <a:pt x="3083" y="60609"/>
                  </a:lnTo>
                  <a:lnTo>
                    <a:pt x="974" y="72047"/>
                  </a:lnTo>
                  <a:lnTo>
                    <a:pt x="0" y="83716"/>
                  </a:lnTo>
                  <a:lnTo>
                    <a:pt x="127" y="95299"/>
                  </a:lnTo>
                  <a:lnTo>
                    <a:pt x="1345" y="106516"/>
                  </a:lnTo>
                  <a:lnTo>
                    <a:pt x="3759" y="117048"/>
                  </a:lnTo>
                  <a:lnTo>
                    <a:pt x="7312" y="126792"/>
                  </a:lnTo>
                  <a:lnTo>
                    <a:pt x="11986" y="135657"/>
                  </a:lnTo>
                  <a:lnTo>
                    <a:pt x="17871" y="143473"/>
                  </a:lnTo>
                  <a:lnTo>
                    <a:pt x="24905" y="150252"/>
                  </a:lnTo>
                  <a:lnTo>
                    <a:pt x="32899" y="156146"/>
                  </a:lnTo>
                  <a:lnTo>
                    <a:pt x="41634" y="161347"/>
                  </a:lnTo>
                  <a:lnTo>
                    <a:pt x="50917" y="166026"/>
                  </a:lnTo>
                  <a:lnTo>
                    <a:pt x="60590" y="170001"/>
                  </a:lnTo>
                  <a:lnTo>
                    <a:pt x="70535" y="172766"/>
                  </a:lnTo>
                  <a:lnTo>
                    <a:pt x="80669" y="174139"/>
                  </a:lnTo>
                  <a:lnTo>
                    <a:pt x="90930" y="174078"/>
                  </a:lnTo>
                  <a:lnTo>
                    <a:pt x="101280" y="172516"/>
                  </a:lnTo>
                  <a:lnTo>
                    <a:pt x="111684" y="169574"/>
                  </a:lnTo>
                  <a:lnTo>
                    <a:pt x="121959" y="165498"/>
                  </a:lnTo>
                  <a:lnTo>
                    <a:pt x="131786" y="160553"/>
                  </a:lnTo>
                  <a:lnTo>
                    <a:pt x="141016" y="154963"/>
                  </a:lnTo>
                  <a:lnTo>
                    <a:pt x="149350" y="148585"/>
                  </a:lnTo>
                  <a:lnTo>
                    <a:pt x="156269" y="140941"/>
                  </a:lnTo>
                  <a:lnTo>
                    <a:pt x="161619" y="131869"/>
                  </a:lnTo>
                  <a:lnTo>
                    <a:pt x="165399" y="121505"/>
                  </a:lnTo>
                  <a:lnTo>
                    <a:pt x="167577" y="110099"/>
                  </a:lnTo>
                  <a:lnTo>
                    <a:pt x="168298" y="97915"/>
                  </a:lnTo>
                  <a:lnTo>
                    <a:pt x="167666" y="85497"/>
                  </a:lnTo>
                  <a:lnTo>
                    <a:pt x="165655" y="73628"/>
                  </a:lnTo>
                  <a:lnTo>
                    <a:pt x="162376" y="62693"/>
                  </a:lnTo>
                  <a:lnTo>
                    <a:pt x="157887" y="52879"/>
                  </a:lnTo>
                  <a:lnTo>
                    <a:pt x="152126" y="44351"/>
                  </a:lnTo>
                  <a:lnTo>
                    <a:pt x="145186" y="37064"/>
                  </a:lnTo>
                  <a:lnTo>
                    <a:pt x="137534" y="30965"/>
                  </a:lnTo>
                  <a:lnTo>
                    <a:pt x="129073" y="25496"/>
                  </a:lnTo>
                  <a:lnTo>
                    <a:pt x="117945" y="20175"/>
                  </a:lnTo>
                  <a:lnTo>
                    <a:pt x="100918" y="141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594871" y="72821"/>
              <a:ext cx="143885" cy="455118"/>
            </a:xfrm>
            <a:custGeom>
              <a:avLst/>
              <a:gdLst/>
              <a:ahLst/>
              <a:cxnLst/>
              <a:rect l="0" t="0" r="0" b="0"/>
              <a:pathLst>
                <a:path w="143885" h="455118">
                  <a:moveTo>
                    <a:pt x="59656" y="455117"/>
                  </a:moveTo>
                  <a:lnTo>
                    <a:pt x="59656" y="443315"/>
                  </a:lnTo>
                  <a:lnTo>
                    <a:pt x="59656" y="431546"/>
                  </a:lnTo>
                  <a:lnTo>
                    <a:pt x="59651" y="418655"/>
                  </a:lnTo>
                  <a:lnTo>
                    <a:pt x="59479" y="404807"/>
                  </a:lnTo>
                  <a:lnTo>
                    <a:pt x="58830" y="390479"/>
                  </a:lnTo>
                  <a:lnTo>
                    <a:pt x="57577" y="376010"/>
                  </a:lnTo>
                  <a:lnTo>
                    <a:pt x="55752" y="361560"/>
                  </a:lnTo>
                  <a:lnTo>
                    <a:pt x="53455" y="347184"/>
                  </a:lnTo>
                  <a:lnTo>
                    <a:pt x="50799" y="332885"/>
                  </a:lnTo>
                  <a:lnTo>
                    <a:pt x="47881" y="318487"/>
                  </a:lnTo>
                  <a:lnTo>
                    <a:pt x="44776" y="303669"/>
                  </a:lnTo>
                  <a:lnTo>
                    <a:pt x="41542" y="288286"/>
                  </a:lnTo>
                  <a:lnTo>
                    <a:pt x="38219" y="272359"/>
                  </a:lnTo>
                  <a:lnTo>
                    <a:pt x="34835" y="255982"/>
                  </a:lnTo>
                  <a:lnTo>
                    <a:pt x="31409" y="239263"/>
                  </a:lnTo>
                  <a:lnTo>
                    <a:pt x="27957" y="222460"/>
                  </a:lnTo>
                  <a:lnTo>
                    <a:pt x="24486" y="205953"/>
                  </a:lnTo>
                  <a:lnTo>
                    <a:pt x="21001" y="189925"/>
                  </a:lnTo>
                  <a:lnTo>
                    <a:pt x="17508" y="174384"/>
                  </a:lnTo>
                  <a:lnTo>
                    <a:pt x="14010" y="159254"/>
                  </a:lnTo>
                  <a:lnTo>
                    <a:pt x="10512" y="144444"/>
                  </a:lnTo>
                  <a:lnTo>
                    <a:pt x="7180" y="129870"/>
                  </a:lnTo>
                  <a:lnTo>
                    <a:pt x="4323" y="115464"/>
                  </a:lnTo>
                  <a:lnTo>
                    <a:pt x="2073" y="101179"/>
                  </a:lnTo>
                  <a:lnTo>
                    <a:pt x="564" y="87144"/>
                  </a:lnTo>
                  <a:lnTo>
                    <a:pt x="0" y="73640"/>
                  </a:lnTo>
                  <a:lnTo>
                    <a:pt x="405" y="60783"/>
                  </a:lnTo>
                  <a:lnTo>
                    <a:pt x="1812" y="48691"/>
                  </a:lnTo>
                  <a:lnTo>
                    <a:pt x="4353" y="37564"/>
                  </a:lnTo>
                  <a:lnTo>
                    <a:pt x="7995" y="27421"/>
                  </a:lnTo>
                  <a:lnTo>
                    <a:pt x="12899" y="18457"/>
                  </a:lnTo>
                  <a:lnTo>
                    <a:pt x="19471" y="11106"/>
                  </a:lnTo>
                  <a:lnTo>
                    <a:pt x="27775" y="5467"/>
                  </a:lnTo>
                  <a:lnTo>
                    <a:pt x="37265" y="1663"/>
                  </a:lnTo>
                  <a:lnTo>
                    <a:pt x="47012" y="0"/>
                  </a:lnTo>
                  <a:lnTo>
                    <a:pt x="56457" y="438"/>
                  </a:lnTo>
                  <a:lnTo>
                    <a:pt x="65574" y="2662"/>
                  </a:lnTo>
                  <a:lnTo>
                    <a:pt x="74684" y="6281"/>
                  </a:lnTo>
                  <a:lnTo>
                    <a:pt x="83990" y="10932"/>
                  </a:lnTo>
                  <a:lnTo>
                    <a:pt x="93393" y="16323"/>
                  </a:lnTo>
                  <a:lnTo>
                    <a:pt x="102567" y="22231"/>
                  </a:lnTo>
                  <a:lnTo>
                    <a:pt x="111327" y="28489"/>
                  </a:lnTo>
                  <a:lnTo>
                    <a:pt x="119356" y="34678"/>
                  </a:lnTo>
                  <a:lnTo>
                    <a:pt x="126920" y="40731"/>
                  </a:lnTo>
                  <a:lnTo>
                    <a:pt x="134679" y="47175"/>
                  </a:lnTo>
                  <a:lnTo>
                    <a:pt x="143884" y="550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591356" y="348953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10529"/>
                  </a:moveTo>
                  <a:lnTo>
                    <a:pt x="122269" y="10462"/>
                  </a:lnTo>
                  <a:lnTo>
                    <a:pt x="108998" y="9822"/>
                  </a:lnTo>
                  <a:lnTo>
                    <a:pt x="95796" y="8530"/>
                  </a:lnTo>
                  <a:lnTo>
                    <a:pt x="82455" y="6843"/>
                  </a:lnTo>
                  <a:lnTo>
                    <a:pt x="68946" y="5175"/>
                  </a:lnTo>
                  <a:lnTo>
                    <a:pt x="55311" y="3762"/>
                  </a:lnTo>
                  <a:lnTo>
                    <a:pt x="42188" y="2661"/>
                  </a:lnTo>
                  <a:lnTo>
                    <a:pt x="29507" y="1730"/>
                  </a:lnTo>
                  <a:lnTo>
                    <a:pt x="16154" y="8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055842" y="285782"/>
              <a:ext cx="186493" cy="227683"/>
            </a:xfrm>
            <a:custGeom>
              <a:avLst/>
              <a:gdLst/>
              <a:ahLst/>
              <a:cxnLst/>
              <a:rect l="0" t="0" r="0" b="0"/>
              <a:pathLst>
                <a:path w="186493" h="227683">
                  <a:moveTo>
                    <a:pt x="146167" y="0"/>
                  </a:moveTo>
                  <a:lnTo>
                    <a:pt x="134498" y="2934"/>
                  </a:lnTo>
                  <a:lnTo>
                    <a:pt x="124010" y="5716"/>
                  </a:lnTo>
                  <a:lnTo>
                    <a:pt x="113708" y="8616"/>
                  </a:lnTo>
                  <a:lnTo>
                    <a:pt x="103407" y="11656"/>
                  </a:lnTo>
                  <a:lnTo>
                    <a:pt x="93063" y="14821"/>
                  </a:lnTo>
                  <a:lnTo>
                    <a:pt x="82677" y="18090"/>
                  </a:lnTo>
                  <a:lnTo>
                    <a:pt x="72422" y="21601"/>
                  </a:lnTo>
                  <a:lnTo>
                    <a:pt x="62612" y="25640"/>
                  </a:lnTo>
                  <a:lnTo>
                    <a:pt x="53387" y="30322"/>
                  </a:lnTo>
                  <a:lnTo>
                    <a:pt x="44717" y="35603"/>
                  </a:lnTo>
                  <a:lnTo>
                    <a:pt x="36508" y="41372"/>
                  </a:lnTo>
                  <a:lnTo>
                    <a:pt x="28655" y="47517"/>
                  </a:lnTo>
                  <a:lnTo>
                    <a:pt x="21228" y="54101"/>
                  </a:lnTo>
                  <a:lnTo>
                    <a:pt x="14459" y="61352"/>
                  </a:lnTo>
                  <a:lnTo>
                    <a:pt x="8436" y="69337"/>
                  </a:lnTo>
                  <a:lnTo>
                    <a:pt x="3578" y="77817"/>
                  </a:lnTo>
                  <a:lnTo>
                    <a:pt x="677" y="86356"/>
                  </a:lnTo>
                  <a:lnTo>
                    <a:pt x="0" y="94682"/>
                  </a:lnTo>
                  <a:lnTo>
                    <a:pt x="1666" y="102390"/>
                  </a:lnTo>
                  <a:lnTo>
                    <a:pt x="5901" y="108881"/>
                  </a:lnTo>
                  <a:lnTo>
                    <a:pt x="12565" y="113946"/>
                  </a:lnTo>
                  <a:lnTo>
                    <a:pt x="21259" y="117702"/>
                  </a:lnTo>
                  <a:lnTo>
                    <a:pt x="31519" y="120395"/>
                  </a:lnTo>
                  <a:lnTo>
                    <a:pt x="42933" y="122290"/>
                  </a:lnTo>
                  <a:lnTo>
                    <a:pt x="55168" y="123770"/>
                  </a:lnTo>
                  <a:lnTo>
                    <a:pt x="67978" y="125313"/>
                  </a:lnTo>
                  <a:lnTo>
                    <a:pt x="81181" y="127173"/>
                  </a:lnTo>
                  <a:lnTo>
                    <a:pt x="94485" y="129410"/>
                  </a:lnTo>
                  <a:lnTo>
                    <a:pt x="107498" y="131983"/>
                  </a:lnTo>
                  <a:lnTo>
                    <a:pt x="120026" y="134829"/>
                  </a:lnTo>
                  <a:lnTo>
                    <a:pt x="131896" y="138044"/>
                  </a:lnTo>
                  <a:lnTo>
                    <a:pt x="142877" y="141880"/>
                  </a:lnTo>
                  <a:lnTo>
                    <a:pt x="152926" y="146428"/>
                  </a:lnTo>
                  <a:lnTo>
                    <a:pt x="161997" y="151787"/>
                  </a:lnTo>
                  <a:lnTo>
                    <a:pt x="169951" y="158141"/>
                  </a:lnTo>
                  <a:lnTo>
                    <a:pt x="176810" y="165492"/>
                  </a:lnTo>
                  <a:lnTo>
                    <a:pt x="182247" y="173699"/>
                  </a:lnTo>
                  <a:lnTo>
                    <a:pt x="185545" y="182580"/>
                  </a:lnTo>
                  <a:lnTo>
                    <a:pt x="186492" y="191945"/>
                  </a:lnTo>
                  <a:lnTo>
                    <a:pt x="185009" y="201164"/>
                  </a:lnTo>
                  <a:lnTo>
                    <a:pt x="180897" y="209208"/>
                  </a:lnTo>
                  <a:lnTo>
                    <a:pt x="174311" y="215611"/>
                  </a:lnTo>
                  <a:lnTo>
                    <a:pt x="165499" y="220416"/>
                  </a:lnTo>
                  <a:lnTo>
                    <a:pt x="154628" y="223889"/>
                  </a:lnTo>
                  <a:lnTo>
                    <a:pt x="141991" y="226329"/>
                  </a:lnTo>
                  <a:lnTo>
                    <a:pt x="128120" y="227682"/>
                  </a:lnTo>
                  <a:lnTo>
                    <a:pt x="113672" y="227551"/>
                  </a:lnTo>
                  <a:lnTo>
                    <a:pt x="99088" y="225846"/>
                  </a:lnTo>
                  <a:lnTo>
                    <a:pt x="85164" y="223061"/>
                  </a:lnTo>
                  <a:lnTo>
                    <a:pt x="71778" y="219828"/>
                  </a:lnTo>
                  <a:lnTo>
                    <a:pt x="57763" y="215864"/>
                  </a:lnTo>
                  <a:lnTo>
                    <a:pt x="40881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286237" y="380539"/>
              <a:ext cx="31586" cy="115814"/>
            </a:xfrm>
            <a:custGeom>
              <a:avLst/>
              <a:gdLst/>
              <a:ahLst/>
              <a:cxnLst/>
              <a:rect l="0" t="0" r="0" b="0"/>
              <a:pathLst>
                <a:path w="31586" h="115814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9" y="32458"/>
                  </a:lnTo>
                  <a:lnTo>
                    <a:pt x="4041" y="42760"/>
                  </a:lnTo>
                  <a:lnTo>
                    <a:pt x="7005" y="53103"/>
                  </a:lnTo>
                  <a:lnTo>
                    <a:pt x="10915" y="63484"/>
                  </a:lnTo>
                  <a:lnTo>
                    <a:pt x="15339" y="73632"/>
                  </a:lnTo>
                  <a:lnTo>
                    <a:pt x="19924" y="84127"/>
                  </a:lnTo>
                  <a:lnTo>
                    <a:pt x="25073" y="97008"/>
                  </a:lnTo>
                  <a:lnTo>
                    <a:pt x="31585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265180" y="359482"/>
              <a:ext cx="157928" cy="379027"/>
            </a:xfrm>
            <a:custGeom>
              <a:avLst/>
              <a:gdLst/>
              <a:ahLst/>
              <a:cxnLst/>
              <a:rect l="0" t="0" r="0" b="0"/>
              <a:pathLst>
                <a:path w="157928" h="379027">
                  <a:moveTo>
                    <a:pt x="157927" y="0"/>
                  </a:moveTo>
                  <a:lnTo>
                    <a:pt x="152060" y="5935"/>
                  </a:lnTo>
                  <a:lnTo>
                    <a:pt x="146496" y="12139"/>
                  </a:lnTo>
                  <a:lnTo>
                    <a:pt x="140696" y="19239"/>
                  </a:lnTo>
                  <a:lnTo>
                    <a:pt x="134615" y="27353"/>
                  </a:lnTo>
                  <a:lnTo>
                    <a:pt x="128285" y="36647"/>
                  </a:lnTo>
                  <a:lnTo>
                    <a:pt x="121753" y="47095"/>
                  </a:lnTo>
                  <a:lnTo>
                    <a:pt x="114904" y="58520"/>
                  </a:lnTo>
                  <a:lnTo>
                    <a:pt x="107474" y="70706"/>
                  </a:lnTo>
                  <a:lnTo>
                    <a:pt x="99372" y="83451"/>
                  </a:lnTo>
                  <a:lnTo>
                    <a:pt x="90983" y="96430"/>
                  </a:lnTo>
                  <a:lnTo>
                    <a:pt x="83038" y="109215"/>
                  </a:lnTo>
                  <a:lnTo>
                    <a:pt x="75910" y="121595"/>
                  </a:lnTo>
                  <a:lnTo>
                    <a:pt x="69311" y="133705"/>
                  </a:lnTo>
                  <a:lnTo>
                    <a:pt x="62506" y="145909"/>
                  </a:lnTo>
                  <a:lnTo>
                    <a:pt x="55082" y="158424"/>
                  </a:lnTo>
                  <a:lnTo>
                    <a:pt x="47281" y="171459"/>
                  </a:lnTo>
                  <a:lnTo>
                    <a:pt x="39798" y="185281"/>
                  </a:lnTo>
                  <a:lnTo>
                    <a:pt x="33020" y="199948"/>
                  </a:lnTo>
                  <a:lnTo>
                    <a:pt x="27013" y="215036"/>
                  </a:lnTo>
                  <a:lnTo>
                    <a:pt x="21676" y="229778"/>
                  </a:lnTo>
                  <a:lnTo>
                    <a:pt x="16873" y="243772"/>
                  </a:lnTo>
                  <a:lnTo>
                    <a:pt x="12632" y="257286"/>
                  </a:lnTo>
                  <a:lnTo>
                    <a:pt x="9147" y="271040"/>
                  </a:lnTo>
                  <a:lnTo>
                    <a:pt x="6466" y="285435"/>
                  </a:lnTo>
                  <a:lnTo>
                    <a:pt x="4490" y="300365"/>
                  </a:lnTo>
                  <a:lnTo>
                    <a:pt x="2866" y="317160"/>
                  </a:lnTo>
                  <a:lnTo>
                    <a:pt x="1451" y="340654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425821" y="429090"/>
              <a:ext cx="207857" cy="130434"/>
            </a:xfrm>
            <a:custGeom>
              <a:avLst/>
              <a:gdLst/>
              <a:ahLst/>
              <a:cxnLst/>
              <a:rect l="0" t="0" r="0" b="0"/>
              <a:pathLst>
                <a:path w="207857" h="130434">
                  <a:moveTo>
                    <a:pt x="7815" y="25148"/>
                  </a:moveTo>
                  <a:lnTo>
                    <a:pt x="4948" y="36883"/>
                  </a:lnTo>
                  <a:lnTo>
                    <a:pt x="2805" y="48012"/>
                  </a:lnTo>
                  <a:lnTo>
                    <a:pt x="1207" y="59606"/>
                  </a:lnTo>
                  <a:lnTo>
                    <a:pt x="199" y="71594"/>
                  </a:lnTo>
                  <a:lnTo>
                    <a:pt x="0" y="83606"/>
                  </a:lnTo>
                  <a:lnTo>
                    <a:pt x="657" y="95318"/>
                  </a:lnTo>
                  <a:lnTo>
                    <a:pt x="2134" y="103495"/>
                  </a:lnTo>
                  <a:lnTo>
                    <a:pt x="4109" y="104616"/>
                  </a:lnTo>
                  <a:lnTo>
                    <a:pt x="6151" y="100665"/>
                  </a:lnTo>
                  <a:lnTo>
                    <a:pt x="8315" y="93799"/>
                  </a:lnTo>
                  <a:lnTo>
                    <a:pt x="10543" y="85162"/>
                  </a:lnTo>
                  <a:lnTo>
                    <a:pt x="12551" y="75169"/>
                  </a:lnTo>
                  <a:lnTo>
                    <a:pt x="14190" y="64085"/>
                  </a:lnTo>
                  <a:lnTo>
                    <a:pt x="15773" y="52317"/>
                  </a:lnTo>
                  <a:lnTo>
                    <a:pt x="17970" y="40393"/>
                  </a:lnTo>
                  <a:lnTo>
                    <a:pt x="21119" y="28637"/>
                  </a:lnTo>
                  <a:lnTo>
                    <a:pt x="25387" y="17806"/>
                  </a:lnTo>
                  <a:lnTo>
                    <a:pt x="30934" y="9126"/>
                  </a:lnTo>
                  <a:lnTo>
                    <a:pt x="37698" y="3087"/>
                  </a:lnTo>
                  <a:lnTo>
                    <a:pt x="45155" y="0"/>
                  </a:lnTo>
                  <a:lnTo>
                    <a:pt x="52459" y="340"/>
                  </a:lnTo>
                  <a:lnTo>
                    <a:pt x="59141" y="4011"/>
                  </a:lnTo>
                  <a:lnTo>
                    <a:pt x="65098" y="10338"/>
                  </a:lnTo>
                  <a:lnTo>
                    <a:pt x="70406" y="18386"/>
                  </a:lnTo>
                  <a:lnTo>
                    <a:pt x="75193" y="27457"/>
                  </a:lnTo>
                  <a:lnTo>
                    <a:pt x="79425" y="37287"/>
                  </a:lnTo>
                  <a:lnTo>
                    <a:pt x="82904" y="47934"/>
                  </a:lnTo>
                  <a:lnTo>
                    <a:pt x="85597" y="59357"/>
                  </a:lnTo>
                  <a:lnTo>
                    <a:pt x="88102" y="70240"/>
                  </a:lnTo>
                  <a:lnTo>
                    <a:pt x="91406" y="76852"/>
                  </a:lnTo>
                  <a:lnTo>
                    <a:pt x="95360" y="77040"/>
                  </a:lnTo>
                  <a:lnTo>
                    <a:pt x="99218" y="72515"/>
                  </a:lnTo>
                  <a:lnTo>
                    <a:pt x="103029" y="65026"/>
                  </a:lnTo>
                  <a:lnTo>
                    <a:pt x="107191" y="55916"/>
                  </a:lnTo>
                  <a:lnTo>
                    <a:pt x="111909" y="46006"/>
                  </a:lnTo>
                  <a:lnTo>
                    <a:pt x="117189" y="35888"/>
                  </a:lnTo>
                  <a:lnTo>
                    <a:pt x="122946" y="26081"/>
                  </a:lnTo>
                  <a:lnTo>
                    <a:pt x="129073" y="16830"/>
                  </a:lnTo>
                  <a:lnTo>
                    <a:pt x="135471" y="8801"/>
                  </a:lnTo>
                  <a:lnTo>
                    <a:pt x="142064" y="3141"/>
                  </a:lnTo>
                  <a:lnTo>
                    <a:pt x="148788" y="266"/>
                  </a:lnTo>
                  <a:lnTo>
                    <a:pt x="155438" y="115"/>
                  </a:lnTo>
                  <a:lnTo>
                    <a:pt x="161676" y="2514"/>
                  </a:lnTo>
                  <a:lnTo>
                    <a:pt x="167353" y="7088"/>
                  </a:lnTo>
                  <a:lnTo>
                    <a:pt x="172487" y="13376"/>
                  </a:lnTo>
                  <a:lnTo>
                    <a:pt x="177169" y="20942"/>
                  </a:lnTo>
                  <a:lnTo>
                    <a:pt x="181505" y="29428"/>
                  </a:lnTo>
                  <a:lnTo>
                    <a:pt x="185588" y="38562"/>
                  </a:lnTo>
                  <a:lnTo>
                    <a:pt x="189491" y="48145"/>
                  </a:lnTo>
                  <a:lnTo>
                    <a:pt x="193263" y="58035"/>
                  </a:lnTo>
                  <a:lnTo>
                    <a:pt x="196793" y="68256"/>
                  </a:lnTo>
                  <a:lnTo>
                    <a:pt x="200160" y="80299"/>
                  </a:lnTo>
                  <a:lnTo>
                    <a:pt x="203661" y="98574"/>
                  </a:lnTo>
                  <a:lnTo>
                    <a:pt x="207856" y="1304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675791" y="380266"/>
              <a:ext cx="389556" cy="183433"/>
            </a:xfrm>
            <a:custGeom>
              <a:avLst/>
              <a:gdLst/>
              <a:ahLst/>
              <a:cxnLst/>
              <a:rect l="0" t="0" r="0" b="0"/>
              <a:pathLst>
                <a:path w="389556" h="183433">
                  <a:moveTo>
                    <a:pt x="0" y="63444"/>
                  </a:moveTo>
                  <a:lnTo>
                    <a:pt x="2868" y="78046"/>
                  </a:lnTo>
                  <a:lnTo>
                    <a:pt x="5009" y="91317"/>
                  </a:lnTo>
                  <a:lnTo>
                    <a:pt x="6616" y="104514"/>
                  </a:lnTo>
                  <a:lnTo>
                    <a:pt x="7970" y="117682"/>
                  </a:lnTo>
                  <a:lnTo>
                    <a:pt x="9467" y="130543"/>
                  </a:lnTo>
                  <a:lnTo>
                    <a:pt x="11295" y="142868"/>
                  </a:lnTo>
                  <a:lnTo>
                    <a:pt x="12689" y="152020"/>
                  </a:lnTo>
                  <a:lnTo>
                    <a:pt x="12878" y="154633"/>
                  </a:lnTo>
                  <a:lnTo>
                    <a:pt x="12530" y="151622"/>
                  </a:lnTo>
                  <a:lnTo>
                    <a:pt x="12244" y="144910"/>
                  </a:lnTo>
                  <a:lnTo>
                    <a:pt x="12479" y="136158"/>
                  </a:lnTo>
                  <a:lnTo>
                    <a:pt x="13402" y="126387"/>
                  </a:lnTo>
                  <a:lnTo>
                    <a:pt x="14813" y="115977"/>
                  </a:lnTo>
                  <a:lnTo>
                    <a:pt x="16287" y="104884"/>
                  </a:lnTo>
                  <a:lnTo>
                    <a:pt x="17577" y="93114"/>
                  </a:lnTo>
                  <a:lnTo>
                    <a:pt x="18932" y="81080"/>
                  </a:lnTo>
                  <a:lnTo>
                    <a:pt x="20978" y="69522"/>
                  </a:lnTo>
                  <a:lnTo>
                    <a:pt x="24028" y="58835"/>
                  </a:lnTo>
                  <a:lnTo>
                    <a:pt x="28230" y="49710"/>
                  </a:lnTo>
                  <a:lnTo>
                    <a:pt x="33734" y="43248"/>
                  </a:lnTo>
                  <a:lnTo>
                    <a:pt x="40469" y="39803"/>
                  </a:lnTo>
                  <a:lnTo>
                    <a:pt x="47907" y="39255"/>
                  </a:lnTo>
                  <a:lnTo>
                    <a:pt x="55198" y="41381"/>
                  </a:lnTo>
                  <a:lnTo>
                    <a:pt x="61872" y="45769"/>
                  </a:lnTo>
                  <a:lnTo>
                    <a:pt x="67823" y="51930"/>
                  </a:lnTo>
                  <a:lnTo>
                    <a:pt x="73127" y="59411"/>
                  </a:lnTo>
                  <a:lnTo>
                    <a:pt x="77916" y="67840"/>
                  </a:lnTo>
                  <a:lnTo>
                    <a:pt x="82320" y="76935"/>
                  </a:lnTo>
                  <a:lnTo>
                    <a:pt x="86446" y="86492"/>
                  </a:lnTo>
                  <a:lnTo>
                    <a:pt x="90377" y="96365"/>
                  </a:lnTo>
                  <a:lnTo>
                    <a:pt x="94171" y="106452"/>
                  </a:lnTo>
                  <a:lnTo>
                    <a:pt x="97873" y="116684"/>
                  </a:lnTo>
                  <a:lnTo>
                    <a:pt x="101519" y="126944"/>
                  </a:lnTo>
                  <a:lnTo>
                    <a:pt x="105315" y="134709"/>
                  </a:lnTo>
                  <a:lnTo>
                    <a:pt x="109098" y="136830"/>
                  </a:lnTo>
                  <a:lnTo>
                    <a:pt x="112333" y="134273"/>
                  </a:lnTo>
                  <a:lnTo>
                    <a:pt x="115218" y="128670"/>
                  </a:lnTo>
                  <a:lnTo>
                    <a:pt x="117873" y="121030"/>
                  </a:lnTo>
                  <a:lnTo>
                    <a:pt x="120136" y="111775"/>
                  </a:lnTo>
                  <a:lnTo>
                    <a:pt x="121928" y="101219"/>
                  </a:lnTo>
                  <a:lnTo>
                    <a:pt x="123605" y="89822"/>
                  </a:lnTo>
                  <a:lnTo>
                    <a:pt x="125862" y="78153"/>
                  </a:lnTo>
                  <a:lnTo>
                    <a:pt x="129054" y="66572"/>
                  </a:lnTo>
                  <a:lnTo>
                    <a:pt x="133518" y="55859"/>
                  </a:lnTo>
                  <a:lnTo>
                    <a:pt x="139729" y="47259"/>
                  </a:lnTo>
                  <a:lnTo>
                    <a:pt x="147752" y="41269"/>
                  </a:lnTo>
                  <a:lnTo>
                    <a:pt x="156869" y="38045"/>
                  </a:lnTo>
                  <a:lnTo>
                    <a:pt x="165825" y="37762"/>
                  </a:lnTo>
                  <a:lnTo>
                    <a:pt x="173912" y="40205"/>
                  </a:lnTo>
                  <a:lnTo>
                    <a:pt x="180964" y="45062"/>
                  </a:lnTo>
                  <a:lnTo>
                    <a:pt x="187081" y="52117"/>
                  </a:lnTo>
                  <a:lnTo>
                    <a:pt x="192451" y="61040"/>
                  </a:lnTo>
                  <a:lnTo>
                    <a:pt x="197262" y="71432"/>
                  </a:lnTo>
                  <a:lnTo>
                    <a:pt x="201669" y="82922"/>
                  </a:lnTo>
                  <a:lnTo>
                    <a:pt x="205792" y="95199"/>
                  </a:lnTo>
                  <a:lnTo>
                    <a:pt x="209717" y="107864"/>
                  </a:lnTo>
                  <a:lnTo>
                    <a:pt x="213507" y="120440"/>
                  </a:lnTo>
                  <a:lnTo>
                    <a:pt x="217212" y="132607"/>
                  </a:lnTo>
                  <a:lnTo>
                    <a:pt x="221050" y="141914"/>
                  </a:lnTo>
                  <a:lnTo>
                    <a:pt x="224864" y="145269"/>
                  </a:lnTo>
                  <a:lnTo>
                    <a:pt x="228117" y="143534"/>
                  </a:lnTo>
                  <a:lnTo>
                    <a:pt x="231028" y="138440"/>
                  </a:lnTo>
                  <a:lnTo>
                    <a:pt x="234209" y="131444"/>
                  </a:lnTo>
                  <a:lnTo>
                    <a:pt x="238421" y="123664"/>
                  </a:lnTo>
                  <a:lnTo>
                    <a:pt x="243971" y="115722"/>
                  </a:lnTo>
                  <a:lnTo>
                    <a:pt x="250953" y="108043"/>
                  </a:lnTo>
                  <a:lnTo>
                    <a:pt x="259452" y="101008"/>
                  </a:lnTo>
                  <a:lnTo>
                    <a:pt x="269344" y="94742"/>
                  </a:lnTo>
                  <a:lnTo>
                    <a:pt x="280221" y="89019"/>
                  </a:lnTo>
                  <a:lnTo>
                    <a:pt x="291503" y="83397"/>
                  </a:lnTo>
                  <a:lnTo>
                    <a:pt x="302821" y="77607"/>
                  </a:lnTo>
                  <a:lnTo>
                    <a:pt x="313859" y="71562"/>
                  </a:lnTo>
                  <a:lnTo>
                    <a:pt x="324270" y="65270"/>
                  </a:lnTo>
                  <a:lnTo>
                    <a:pt x="333924" y="58770"/>
                  </a:lnTo>
                  <a:lnTo>
                    <a:pt x="342389" y="51946"/>
                  </a:lnTo>
                  <a:lnTo>
                    <a:pt x="348872" y="44534"/>
                  </a:lnTo>
                  <a:lnTo>
                    <a:pt x="353111" y="36445"/>
                  </a:lnTo>
                  <a:lnTo>
                    <a:pt x="354992" y="28065"/>
                  </a:lnTo>
                  <a:lnTo>
                    <a:pt x="354292" y="20126"/>
                  </a:lnTo>
                  <a:lnTo>
                    <a:pt x="351153" y="13021"/>
                  </a:lnTo>
                  <a:lnTo>
                    <a:pt x="345981" y="7116"/>
                  </a:lnTo>
                  <a:lnTo>
                    <a:pt x="339238" y="2907"/>
                  </a:lnTo>
                  <a:lnTo>
                    <a:pt x="331340" y="498"/>
                  </a:lnTo>
                  <a:lnTo>
                    <a:pt x="322619" y="0"/>
                  </a:lnTo>
                  <a:lnTo>
                    <a:pt x="313320" y="1703"/>
                  </a:lnTo>
                  <a:lnTo>
                    <a:pt x="303633" y="5550"/>
                  </a:lnTo>
                  <a:lnTo>
                    <a:pt x="294011" y="11216"/>
                  </a:lnTo>
                  <a:lnTo>
                    <a:pt x="285157" y="18297"/>
                  </a:lnTo>
                  <a:lnTo>
                    <a:pt x="277393" y="26431"/>
                  </a:lnTo>
                  <a:lnTo>
                    <a:pt x="270858" y="35482"/>
                  </a:lnTo>
                  <a:lnTo>
                    <a:pt x="265684" y="45534"/>
                  </a:lnTo>
                  <a:lnTo>
                    <a:pt x="261801" y="56549"/>
                  </a:lnTo>
                  <a:lnTo>
                    <a:pt x="259158" y="68216"/>
                  </a:lnTo>
                  <a:lnTo>
                    <a:pt x="257817" y="80047"/>
                  </a:lnTo>
                  <a:lnTo>
                    <a:pt x="257694" y="91747"/>
                  </a:lnTo>
                  <a:lnTo>
                    <a:pt x="258743" y="103213"/>
                  </a:lnTo>
                  <a:lnTo>
                    <a:pt x="261042" y="114445"/>
                  </a:lnTo>
                  <a:lnTo>
                    <a:pt x="264514" y="125478"/>
                  </a:lnTo>
                  <a:lnTo>
                    <a:pt x="268963" y="136192"/>
                  </a:lnTo>
                  <a:lnTo>
                    <a:pt x="274166" y="146321"/>
                  </a:lnTo>
                  <a:lnTo>
                    <a:pt x="279933" y="155758"/>
                  </a:lnTo>
                  <a:lnTo>
                    <a:pt x="286432" y="164231"/>
                  </a:lnTo>
                  <a:lnTo>
                    <a:pt x="294157" y="171245"/>
                  </a:lnTo>
                  <a:lnTo>
                    <a:pt x="303278" y="176659"/>
                  </a:lnTo>
                  <a:lnTo>
                    <a:pt x="313506" y="180481"/>
                  </a:lnTo>
                  <a:lnTo>
                    <a:pt x="324288" y="182687"/>
                  </a:lnTo>
                  <a:lnTo>
                    <a:pt x="335235" y="183432"/>
                  </a:lnTo>
                  <a:lnTo>
                    <a:pt x="345905" y="182951"/>
                  </a:lnTo>
                  <a:lnTo>
                    <a:pt x="356877" y="181317"/>
                  </a:lnTo>
                  <a:lnTo>
                    <a:pt x="370223" y="177274"/>
                  </a:lnTo>
                  <a:lnTo>
                    <a:pt x="389555" y="1687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096931" y="191026"/>
              <a:ext cx="31586" cy="379027"/>
            </a:xfrm>
            <a:custGeom>
              <a:avLst/>
              <a:gdLst/>
              <a:ahLst/>
              <a:cxnLst/>
              <a:rect l="0" t="0" r="0" b="0"/>
              <a:pathLst>
                <a:path w="31586" h="379027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75"/>
                  </a:lnTo>
                  <a:lnTo>
                    <a:pt x="177" y="50842"/>
                  </a:lnTo>
                  <a:lnTo>
                    <a:pt x="825" y="67115"/>
                  </a:lnTo>
                  <a:lnTo>
                    <a:pt x="2074" y="85339"/>
                  </a:lnTo>
                  <a:lnTo>
                    <a:pt x="3727" y="105093"/>
                  </a:lnTo>
                  <a:lnTo>
                    <a:pt x="5375" y="125710"/>
                  </a:lnTo>
                  <a:lnTo>
                    <a:pt x="6782" y="146706"/>
                  </a:lnTo>
                  <a:lnTo>
                    <a:pt x="8047" y="167341"/>
                  </a:lnTo>
                  <a:lnTo>
                    <a:pt x="9504" y="186583"/>
                  </a:lnTo>
                  <a:lnTo>
                    <a:pt x="11331" y="204009"/>
                  </a:lnTo>
                  <a:lnTo>
                    <a:pt x="13388" y="220030"/>
                  </a:lnTo>
                  <a:lnTo>
                    <a:pt x="15317" y="235566"/>
                  </a:lnTo>
                  <a:lnTo>
                    <a:pt x="16915" y="251209"/>
                  </a:lnTo>
                  <a:lnTo>
                    <a:pt x="18310" y="267025"/>
                  </a:lnTo>
                  <a:lnTo>
                    <a:pt x="19854" y="282739"/>
                  </a:lnTo>
                  <a:lnTo>
                    <a:pt x="21739" y="298160"/>
                  </a:lnTo>
                  <a:lnTo>
                    <a:pt x="23846" y="313034"/>
                  </a:lnTo>
                  <a:lnTo>
                    <a:pt x="26028" y="328641"/>
                  </a:lnTo>
                  <a:lnTo>
                    <a:pt x="28480" y="348588"/>
                  </a:lnTo>
                  <a:lnTo>
                    <a:pt x="31585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970589" y="318413"/>
              <a:ext cx="231628" cy="9484"/>
            </a:xfrm>
            <a:custGeom>
              <a:avLst/>
              <a:gdLst/>
              <a:ahLst/>
              <a:cxnLst/>
              <a:rect l="0" t="0" r="0" b="0"/>
              <a:pathLst>
                <a:path w="231628" h="9484">
                  <a:moveTo>
                    <a:pt x="231627" y="9483"/>
                  </a:moveTo>
                  <a:lnTo>
                    <a:pt x="219958" y="9416"/>
                  </a:lnTo>
                  <a:lnTo>
                    <a:pt x="209470" y="8776"/>
                  </a:lnTo>
                  <a:lnTo>
                    <a:pt x="199159" y="7484"/>
                  </a:lnTo>
                  <a:lnTo>
                    <a:pt x="188512" y="5797"/>
                  </a:lnTo>
                  <a:lnTo>
                    <a:pt x="176872" y="4129"/>
                  </a:lnTo>
                  <a:lnTo>
                    <a:pt x="163980" y="2716"/>
                  </a:lnTo>
                  <a:lnTo>
                    <a:pt x="150074" y="1618"/>
                  </a:lnTo>
                  <a:lnTo>
                    <a:pt x="135671" y="807"/>
                  </a:lnTo>
                  <a:lnTo>
                    <a:pt x="121137" y="232"/>
                  </a:lnTo>
                  <a:lnTo>
                    <a:pt x="106803" y="0"/>
                  </a:lnTo>
                  <a:lnTo>
                    <a:pt x="93034" y="368"/>
                  </a:lnTo>
                  <a:lnTo>
                    <a:pt x="79962" y="1425"/>
                  </a:lnTo>
                  <a:lnTo>
                    <a:pt x="67413" y="2957"/>
                  </a:lnTo>
                  <a:lnTo>
                    <a:pt x="53466" y="4681"/>
                  </a:lnTo>
                  <a:lnTo>
                    <a:pt x="33541" y="6752"/>
                  </a:lnTo>
                  <a:lnTo>
                    <a:pt x="0" y="94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191688" y="362446"/>
              <a:ext cx="105286" cy="175254"/>
            </a:xfrm>
            <a:custGeom>
              <a:avLst/>
              <a:gdLst/>
              <a:ahLst/>
              <a:cxnLst/>
              <a:rect l="0" t="0" r="0" b="0"/>
              <a:pathLst>
                <a:path w="105286" h="175254">
                  <a:moveTo>
                    <a:pt x="0" y="60207"/>
                  </a:moveTo>
                  <a:lnTo>
                    <a:pt x="66" y="74742"/>
                  </a:lnTo>
                  <a:lnTo>
                    <a:pt x="707" y="87373"/>
                  </a:lnTo>
                  <a:lnTo>
                    <a:pt x="2003" y="99277"/>
                  </a:lnTo>
                  <a:lnTo>
                    <a:pt x="3863" y="110759"/>
                  </a:lnTo>
                  <a:lnTo>
                    <a:pt x="6179" y="121951"/>
                  </a:lnTo>
                  <a:lnTo>
                    <a:pt x="8846" y="132938"/>
                  </a:lnTo>
                  <a:lnTo>
                    <a:pt x="11769" y="143781"/>
                  </a:lnTo>
                  <a:lnTo>
                    <a:pt x="14877" y="154523"/>
                  </a:lnTo>
                  <a:lnTo>
                    <a:pt x="18096" y="165126"/>
                  </a:lnTo>
                  <a:lnTo>
                    <a:pt x="20796" y="173128"/>
                  </a:lnTo>
                  <a:lnTo>
                    <a:pt x="21879" y="175253"/>
                  </a:lnTo>
                  <a:lnTo>
                    <a:pt x="20991" y="172160"/>
                  </a:lnTo>
                  <a:lnTo>
                    <a:pt x="18391" y="165374"/>
                  </a:lnTo>
                  <a:lnTo>
                    <a:pt x="14808" y="156120"/>
                  </a:lnTo>
                  <a:lnTo>
                    <a:pt x="11218" y="145241"/>
                  </a:lnTo>
                  <a:lnTo>
                    <a:pt x="8163" y="133291"/>
                  </a:lnTo>
                  <a:lnTo>
                    <a:pt x="5782" y="120637"/>
                  </a:lnTo>
                  <a:lnTo>
                    <a:pt x="4024" y="107517"/>
                  </a:lnTo>
                  <a:lnTo>
                    <a:pt x="2770" y="94093"/>
                  </a:lnTo>
                  <a:lnTo>
                    <a:pt x="2062" y="80633"/>
                  </a:lnTo>
                  <a:lnTo>
                    <a:pt x="2103" y="67513"/>
                  </a:lnTo>
                  <a:lnTo>
                    <a:pt x="2945" y="54913"/>
                  </a:lnTo>
                  <a:lnTo>
                    <a:pt x="4661" y="42993"/>
                  </a:lnTo>
                  <a:lnTo>
                    <a:pt x="7415" y="31980"/>
                  </a:lnTo>
                  <a:lnTo>
                    <a:pt x="11200" y="21917"/>
                  </a:lnTo>
                  <a:lnTo>
                    <a:pt x="16030" y="13177"/>
                  </a:lnTo>
                  <a:lnTo>
                    <a:pt x="22022" y="6509"/>
                  </a:lnTo>
                  <a:lnTo>
                    <a:pt x="29127" y="2141"/>
                  </a:lnTo>
                  <a:lnTo>
                    <a:pt x="37169" y="4"/>
                  </a:lnTo>
                  <a:lnTo>
                    <a:pt x="45936" y="0"/>
                  </a:lnTo>
                  <a:lnTo>
                    <a:pt x="55230" y="1842"/>
                  </a:lnTo>
                  <a:lnTo>
                    <a:pt x="64636" y="5038"/>
                  </a:lnTo>
                  <a:lnTo>
                    <a:pt x="74547" y="9393"/>
                  </a:lnTo>
                  <a:lnTo>
                    <a:pt x="86946" y="16402"/>
                  </a:lnTo>
                  <a:lnTo>
                    <a:pt x="105285" y="286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328558" y="443710"/>
              <a:ext cx="84229" cy="126343"/>
            </a:xfrm>
            <a:custGeom>
              <a:avLst/>
              <a:gdLst/>
              <a:ahLst/>
              <a:cxnLst/>
              <a:rect l="0" t="0" r="0" b="0"/>
              <a:pathLst>
                <a:path w="84229" h="126343">
                  <a:moveTo>
                    <a:pt x="0" y="0"/>
                  </a:moveTo>
                  <a:lnTo>
                    <a:pt x="3001" y="8734"/>
                  </a:lnTo>
                  <a:lnTo>
                    <a:pt x="6423" y="16441"/>
                  </a:lnTo>
                  <a:lnTo>
                    <a:pt x="10620" y="23847"/>
                  </a:lnTo>
                  <a:lnTo>
                    <a:pt x="15520" y="31281"/>
                  </a:lnTo>
                  <a:lnTo>
                    <a:pt x="21001" y="39108"/>
                  </a:lnTo>
                  <a:lnTo>
                    <a:pt x="26931" y="47482"/>
                  </a:lnTo>
                  <a:lnTo>
                    <a:pt x="33193" y="56225"/>
                  </a:lnTo>
                  <a:lnTo>
                    <a:pt x="39691" y="64940"/>
                  </a:lnTo>
                  <a:lnTo>
                    <a:pt x="46351" y="73394"/>
                  </a:lnTo>
                  <a:lnTo>
                    <a:pt x="53010" y="81612"/>
                  </a:lnTo>
                  <a:lnTo>
                    <a:pt x="60172" y="90810"/>
                  </a:lnTo>
                  <a:lnTo>
                    <a:pt x="69585" y="104027"/>
                  </a:lnTo>
                  <a:lnTo>
                    <a:pt x="84228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318029" y="401596"/>
              <a:ext cx="157928" cy="452726"/>
            </a:xfrm>
            <a:custGeom>
              <a:avLst/>
              <a:gdLst/>
              <a:ahLst/>
              <a:cxnLst/>
              <a:rect l="0" t="0" r="0" b="0"/>
              <a:pathLst>
                <a:path w="157928" h="452726">
                  <a:moveTo>
                    <a:pt x="157927" y="0"/>
                  </a:moveTo>
                  <a:lnTo>
                    <a:pt x="152060" y="6002"/>
                  </a:lnTo>
                  <a:lnTo>
                    <a:pt x="146495" y="12846"/>
                  </a:lnTo>
                  <a:lnTo>
                    <a:pt x="140701" y="21248"/>
                  </a:lnTo>
                  <a:lnTo>
                    <a:pt x="134793" y="31394"/>
                  </a:lnTo>
                  <a:lnTo>
                    <a:pt x="129111" y="43653"/>
                  </a:lnTo>
                  <a:lnTo>
                    <a:pt x="123827" y="58016"/>
                  </a:lnTo>
                  <a:lnTo>
                    <a:pt x="118631" y="74017"/>
                  </a:lnTo>
                  <a:lnTo>
                    <a:pt x="112849" y="90959"/>
                  </a:lnTo>
                  <a:lnTo>
                    <a:pt x="106149" y="108337"/>
                  </a:lnTo>
                  <a:lnTo>
                    <a:pt x="98853" y="125560"/>
                  </a:lnTo>
                  <a:lnTo>
                    <a:pt x="91717" y="141889"/>
                  </a:lnTo>
                  <a:lnTo>
                    <a:pt x="85171" y="157024"/>
                  </a:lnTo>
                  <a:lnTo>
                    <a:pt x="79150" y="171339"/>
                  </a:lnTo>
                  <a:lnTo>
                    <a:pt x="73274" y="185646"/>
                  </a:lnTo>
                  <a:lnTo>
                    <a:pt x="67290" y="200420"/>
                  </a:lnTo>
                  <a:lnTo>
                    <a:pt x="61270" y="215466"/>
                  </a:lnTo>
                  <a:lnTo>
                    <a:pt x="55524" y="230121"/>
                  </a:lnTo>
                  <a:lnTo>
                    <a:pt x="50208" y="244020"/>
                  </a:lnTo>
                  <a:lnTo>
                    <a:pt x="45332" y="257117"/>
                  </a:lnTo>
                  <a:lnTo>
                    <a:pt x="40830" y="269519"/>
                  </a:lnTo>
                  <a:lnTo>
                    <a:pt x="36618" y="281385"/>
                  </a:lnTo>
                  <a:lnTo>
                    <a:pt x="32621" y="293185"/>
                  </a:lnTo>
                  <a:lnTo>
                    <a:pt x="28776" y="305647"/>
                  </a:lnTo>
                  <a:lnTo>
                    <a:pt x="25038" y="319112"/>
                  </a:lnTo>
                  <a:lnTo>
                    <a:pt x="21374" y="333413"/>
                  </a:lnTo>
                  <a:lnTo>
                    <a:pt x="17760" y="348084"/>
                  </a:lnTo>
                  <a:lnTo>
                    <a:pt x="14185" y="362801"/>
                  </a:lnTo>
                  <a:lnTo>
                    <a:pt x="10788" y="377394"/>
                  </a:lnTo>
                  <a:lnTo>
                    <a:pt x="7526" y="393526"/>
                  </a:lnTo>
                  <a:lnTo>
                    <a:pt x="4113" y="415962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475957" y="591109"/>
              <a:ext cx="21058" cy="31586"/>
            </a:xfrm>
            <a:custGeom>
              <a:avLst/>
              <a:gdLst/>
              <a:ahLst/>
              <a:cxnLst/>
              <a:rect l="0" t="0" r="0" b="0"/>
              <a:pathLst>
                <a:path w="21058" h="31586">
                  <a:moveTo>
                    <a:pt x="21057" y="0"/>
                  </a:moveTo>
                  <a:lnTo>
                    <a:pt x="14818" y="9358"/>
                  </a:lnTo>
                  <a:lnTo>
                    <a:pt x="9879" y="1676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Freeform 33"/>
          <p:cNvSpPr/>
          <p:nvPr/>
        </p:nvSpPr>
        <p:spPr>
          <a:xfrm>
            <a:off x="4131184" y="2398194"/>
            <a:ext cx="2021474" cy="1558218"/>
          </a:xfrm>
          <a:custGeom>
            <a:avLst/>
            <a:gdLst/>
            <a:ahLst/>
            <a:cxnLst/>
            <a:rect l="0" t="0" r="0" b="0"/>
            <a:pathLst>
              <a:path w="2021474" h="1558218">
                <a:moveTo>
                  <a:pt x="1010736" y="0"/>
                </a:moveTo>
                <a:lnTo>
                  <a:pt x="1257354" y="592954"/>
                </a:lnTo>
                <a:lnTo>
                  <a:pt x="2021473" y="592954"/>
                </a:lnTo>
                <a:lnTo>
                  <a:pt x="1409908" y="965263"/>
                </a:lnTo>
                <a:lnTo>
                  <a:pt x="1630384" y="1558217"/>
                </a:lnTo>
                <a:lnTo>
                  <a:pt x="1010736" y="1206891"/>
                </a:lnTo>
                <a:lnTo>
                  <a:pt x="391088" y="1558217"/>
                </a:lnTo>
                <a:lnTo>
                  <a:pt x="611562" y="965263"/>
                </a:lnTo>
                <a:lnTo>
                  <a:pt x="0" y="592954"/>
                </a:lnTo>
                <a:lnTo>
                  <a:pt x="764116" y="592954"/>
                </a:lnTo>
                <a:close/>
              </a:path>
            </a:pathLst>
          </a:custGeom>
          <a:solidFill>
            <a:srgbClr val="FFD700"/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" name="Straight Connector 34"/>
          <p:cNvCxnSpPr/>
          <p:nvPr/>
        </p:nvCxnSpPr>
        <p:spPr>
          <a:xfrm flipV="1">
            <a:off x="5133594" y="2092451"/>
            <a:ext cx="0" cy="2347850"/>
          </a:xfrm>
          <a:prstGeom prst="line">
            <a:avLst/>
          </a:prstGeom>
          <a:ln w="38100" cap="sq" cmpd="sng" algn="ctr">
            <a:solidFill>
              <a:srgbClr val="FF0000"/>
            </a:solidFill>
            <a:prstDash val="dot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H="1">
            <a:off x="4152900" y="2286000"/>
            <a:ext cx="1866900" cy="2095500"/>
          </a:xfrm>
          <a:prstGeom prst="line">
            <a:avLst/>
          </a:prstGeom>
          <a:ln w="38100" cap="sq" cmpd="sng" algn="ctr">
            <a:solidFill>
              <a:srgbClr val="FF0000"/>
            </a:solidFill>
            <a:prstDash val="dot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 flipV="1">
            <a:off x="3746500" y="2882900"/>
            <a:ext cx="2511805" cy="667765"/>
          </a:xfrm>
          <a:prstGeom prst="line">
            <a:avLst/>
          </a:prstGeom>
          <a:ln w="38100" cap="sq" cmpd="sng" algn="ctr">
            <a:solidFill>
              <a:srgbClr val="FF0000"/>
            </a:solidFill>
            <a:prstDash val="dot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4305300" y="2286000"/>
            <a:ext cx="1778000" cy="2019300"/>
          </a:xfrm>
          <a:prstGeom prst="line">
            <a:avLst/>
          </a:prstGeom>
          <a:ln w="38100" cap="sq" cmpd="sng" algn="ctr">
            <a:solidFill>
              <a:srgbClr val="FF0000"/>
            </a:solidFill>
            <a:prstDash val="dot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V="1">
            <a:off x="3860800" y="2870200"/>
            <a:ext cx="2705100" cy="749300"/>
          </a:xfrm>
          <a:prstGeom prst="line">
            <a:avLst/>
          </a:prstGeom>
          <a:ln w="38100" cap="sq" cmpd="sng" algn="ctr">
            <a:solidFill>
              <a:srgbClr val="FF0000"/>
            </a:solidFill>
            <a:prstDash val="dot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V="1">
            <a:off x="3200654" y="800226"/>
            <a:ext cx="0" cy="5632704"/>
          </a:xfrm>
          <a:prstGeom prst="line">
            <a:avLst/>
          </a:prstGeom>
          <a:ln w="127000" cap="flat" cmpd="sng" algn="ctr">
            <a:solidFill>
              <a:srgbClr val="0000FF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V="1">
            <a:off x="6864604" y="873886"/>
            <a:ext cx="0" cy="5559044"/>
          </a:xfrm>
          <a:prstGeom prst="line">
            <a:avLst/>
          </a:prstGeom>
          <a:ln w="127000" cap="flat" cmpd="sng" algn="ctr">
            <a:solidFill>
              <a:srgbClr val="0000FF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H="1">
            <a:off x="4318" y="779144"/>
            <a:ext cx="10138917" cy="0"/>
          </a:xfrm>
          <a:prstGeom prst="line">
            <a:avLst/>
          </a:prstGeom>
          <a:ln w="127000" cap="flat" cmpd="sng" algn="ctr">
            <a:solidFill>
              <a:srgbClr val="0000FF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1476121" y="1551686"/>
            <a:ext cx="0" cy="3274441"/>
          </a:xfrm>
          <a:prstGeom prst="line">
            <a:avLst/>
          </a:prstGeom>
          <a:ln w="38100" cap="sq" cmpd="sng" algn="ctr">
            <a:solidFill>
              <a:srgbClr val="FF0000"/>
            </a:solidFill>
            <a:prstDash val="dot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Group 61"/>
          <p:cNvGrpSpPr/>
          <p:nvPr/>
        </p:nvGrpSpPr>
        <p:grpSpPr>
          <a:xfrm>
            <a:off x="265889" y="5106321"/>
            <a:ext cx="2597863" cy="1094965"/>
            <a:chOff x="265889" y="5106321"/>
            <a:chExt cx="2597863" cy="1094965"/>
          </a:xfrm>
        </p:grpSpPr>
        <p:sp>
          <p:nvSpPr>
            <p:cNvPr id="44" name="Freeform 43"/>
            <p:cNvSpPr/>
            <p:nvPr/>
          </p:nvSpPr>
          <p:spPr>
            <a:xfrm>
              <a:off x="265889" y="5106321"/>
              <a:ext cx="18381" cy="558011"/>
            </a:xfrm>
            <a:custGeom>
              <a:avLst/>
              <a:gdLst/>
              <a:ahLst/>
              <a:cxnLst/>
              <a:rect l="0" t="0" r="0" b="0"/>
              <a:pathLst>
                <a:path w="18381" h="558011">
                  <a:moveTo>
                    <a:pt x="18380" y="0"/>
                  </a:moveTo>
                  <a:lnTo>
                    <a:pt x="15513" y="11869"/>
                  </a:lnTo>
                  <a:lnTo>
                    <a:pt x="13371" y="24279"/>
                  </a:lnTo>
                  <a:lnTo>
                    <a:pt x="11768" y="38466"/>
                  </a:lnTo>
                  <a:lnTo>
                    <a:pt x="10588" y="54174"/>
                  </a:lnTo>
                  <a:lnTo>
                    <a:pt x="9739" y="70818"/>
                  </a:lnTo>
                  <a:lnTo>
                    <a:pt x="9141" y="87963"/>
                  </a:lnTo>
                  <a:lnTo>
                    <a:pt x="8727" y="105682"/>
                  </a:lnTo>
                  <a:lnTo>
                    <a:pt x="8443" y="124462"/>
                  </a:lnTo>
                  <a:lnTo>
                    <a:pt x="8250" y="144498"/>
                  </a:lnTo>
                  <a:lnTo>
                    <a:pt x="8119" y="165698"/>
                  </a:lnTo>
                  <a:lnTo>
                    <a:pt x="8031" y="187845"/>
                  </a:lnTo>
                  <a:lnTo>
                    <a:pt x="7971" y="210712"/>
                  </a:lnTo>
                  <a:lnTo>
                    <a:pt x="7932" y="234102"/>
                  </a:lnTo>
                  <a:lnTo>
                    <a:pt x="7905" y="257864"/>
                  </a:lnTo>
                  <a:lnTo>
                    <a:pt x="7883" y="281866"/>
                  </a:lnTo>
                  <a:lnTo>
                    <a:pt x="7698" y="305371"/>
                  </a:lnTo>
                  <a:lnTo>
                    <a:pt x="7042" y="327096"/>
                  </a:lnTo>
                  <a:lnTo>
                    <a:pt x="5788" y="346495"/>
                  </a:lnTo>
                  <a:lnTo>
                    <a:pt x="4131" y="364166"/>
                  </a:lnTo>
                  <a:lnTo>
                    <a:pt x="2481" y="381416"/>
                  </a:lnTo>
                  <a:lnTo>
                    <a:pt x="1081" y="399064"/>
                  </a:lnTo>
                  <a:lnTo>
                    <a:pt x="160" y="417227"/>
                  </a:lnTo>
                  <a:lnTo>
                    <a:pt x="0" y="435595"/>
                  </a:lnTo>
                  <a:lnTo>
                    <a:pt x="670" y="453915"/>
                  </a:lnTo>
                  <a:lnTo>
                    <a:pt x="1925" y="471912"/>
                  </a:lnTo>
                  <a:lnTo>
                    <a:pt x="3428" y="491305"/>
                  </a:lnTo>
                  <a:lnTo>
                    <a:pt x="5309" y="517148"/>
                  </a:lnTo>
                  <a:lnTo>
                    <a:pt x="7851" y="5580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58682" y="5106321"/>
              <a:ext cx="4614" cy="473783"/>
            </a:xfrm>
            <a:custGeom>
              <a:avLst/>
              <a:gdLst/>
              <a:ahLst/>
              <a:cxnLst/>
              <a:rect l="0" t="0" r="0" b="0"/>
              <a:pathLst>
                <a:path w="4614" h="473783">
                  <a:moveTo>
                    <a:pt x="4613" y="0"/>
                  </a:moveTo>
                  <a:lnTo>
                    <a:pt x="1813" y="14535"/>
                  </a:lnTo>
                  <a:lnTo>
                    <a:pt x="311" y="27166"/>
                  </a:lnTo>
                  <a:lnTo>
                    <a:pt x="0" y="39084"/>
                  </a:lnTo>
                  <a:lnTo>
                    <a:pt x="507" y="51084"/>
                  </a:lnTo>
                  <a:lnTo>
                    <a:pt x="1326" y="64221"/>
                  </a:lnTo>
                  <a:lnTo>
                    <a:pt x="2142" y="78968"/>
                  </a:lnTo>
                  <a:lnTo>
                    <a:pt x="2826" y="95287"/>
                  </a:lnTo>
                  <a:lnTo>
                    <a:pt x="3352" y="112919"/>
                  </a:lnTo>
                  <a:lnTo>
                    <a:pt x="3738" y="131551"/>
                  </a:lnTo>
                  <a:lnTo>
                    <a:pt x="4013" y="150587"/>
                  </a:lnTo>
                  <a:lnTo>
                    <a:pt x="4205" y="169198"/>
                  </a:lnTo>
                  <a:lnTo>
                    <a:pt x="4337" y="186975"/>
                  </a:lnTo>
                  <a:lnTo>
                    <a:pt x="4427" y="204197"/>
                  </a:lnTo>
                  <a:lnTo>
                    <a:pt x="4488" y="221601"/>
                  </a:lnTo>
                  <a:lnTo>
                    <a:pt x="4529" y="239613"/>
                  </a:lnTo>
                  <a:lnTo>
                    <a:pt x="4557" y="258324"/>
                  </a:lnTo>
                  <a:lnTo>
                    <a:pt x="4575" y="277657"/>
                  </a:lnTo>
                  <a:lnTo>
                    <a:pt x="4588" y="297482"/>
                  </a:lnTo>
                  <a:lnTo>
                    <a:pt x="4596" y="317508"/>
                  </a:lnTo>
                  <a:lnTo>
                    <a:pt x="4602" y="337325"/>
                  </a:lnTo>
                  <a:lnTo>
                    <a:pt x="4605" y="356720"/>
                  </a:lnTo>
                  <a:lnTo>
                    <a:pt x="4608" y="375505"/>
                  </a:lnTo>
                  <a:lnTo>
                    <a:pt x="4610" y="393433"/>
                  </a:lnTo>
                  <a:lnTo>
                    <a:pt x="4611" y="410438"/>
                  </a:lnTo>
                  <a:lnTo>
                    <a:pt x="4611" y="426029"/>
                  </a:lnTo>
                  <a:lnTo>
                    <a:pt x="4612" y="440732"/>
                  </a:lnTo>
                  <a:lnTo>
                    <a:pt x="4612" y="455838"/>
                  </a:lnTo>
                  <a:lnTo>
                    <a:pt x="4613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88164" y="5506404"/>
              <a:ext cx="12002" cy="73700"/>
            </a:xfrm>
            <a:custGeom>
              <a:avLst/>
              <a:gdLst/>
              <a:ahLst/>
              <a:cxnLst/>
              <a:rect l="0" t="0" r="0" b="0"/>
              <a:pathLst>
                <a:path w="12002" h="73700">
                  <a:moveTo>
                    <a:pt x="12001" y="0"/>
                  </a:moveTo>
                  <a:lnTo>
                    <a:pt x="6335" y="11668"/>
                  </a:lnTo>
                  <a:lnTo>
                    <a:pt x="2691" y="22156"/>
                  </a:lnTo>
                  <a:lnTo>
                    <a:pt x="777" y="32445"/>
                  </a:lnTo>
                  <a:lnTo>
                    <a:pt x="106" y="42263"/>
                  </a:lnTo>
                  <a:lnTo>
                    <a:pt x="0" y="51728"/>
                  </a:lnTo>
                  <a:lnTo>
                    <a:pt x="445" y="61676"/>
                  </a:lnTo>
                  <a:lnTo>
                    <a:pt x="1473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68580" y="5348477"/>
              <a:ext cx="31586" cy="10529"/>
            </a:xfrm>
            <a:custGeom>
              <a:avLst/>
              <a:gdLst/>
              <a:ahLst/>
              <a:cxnLst/>
              <a:rect l="0" t="0" r="0" b="0"/>
              <a:pathLst>
                <a:path w="31586" h="10529">
                  <a:moveTo>
                    <a:pt x="0" y="0"/>
                  </a:moveTo>
                  <a:lnTo>
                    <a:pt x="9358" y="3119"/>
                  </a:lnTo>
                  <a:lnTo>
                    <a:pt x="16767" y="5589"/>
                  </a:lnTo>
                  <a:lnTo>
                    <a:pt x="31585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85274" y="5372456"/>
              <a:ext cx="262333" cy="169777"/>
            </a:xfrm>
            <a:custGeom>
              <a:avLst/>
              <a:gdLst/>
              <a:ahLst/>
              <a:cxnLst/>
              <a:rect l="0" t="0" r="0" b="0"/>
              <a:pathLst>
                <a:path w="262333" h="169777">
                  <a:moveTo>
                    <a:pt x="9648" y="123419"/>
                  </a:moveTo>
                  <a:lnTo>
                    <a:pt x="6848" y="135154"/>
                  </a:lnTo>
                  <a:lnTo>
                    <a:pt x="5346" y="146283"/>
                  </a:lnTo>
                  <a:lnTo>
                    <a:pt x="5013" y="157803"/>
                  </a:lnTo>
                  <a:lnTo>
                    <a:pt x="4722" y="167011"/>
                  </a:lnTo>
                  <a:lnTo>
                    <a:pt x="3564" y="169776"/>
                  </a:lnTo>
                  <a:lnTo>
                    <a:pt x="2334" y="166206"/>
                  </a:lnTo>
                  <a:lnTo>
                    <a:pt x="1359" y="158127"/>
                  </a:lnTo>
                  <a:lnTo>
                    <a:pt x="654" y="147360"/>
                  </a:lnTo>
                  <a:lnTo>
                    <a:pt x="166" y="135114"/>
                  </a:lnTo>
                  <a:lnTo>
                    <a:pt x="0" y="122236"/>
                  </a:lnTo>
                  <a:lnTo>
                    <a:pt x="418" y="109402"/>
                  </a:lnTo>
                  <a:lnTo>
                    <a:pt x="1521" y="96940"/>
                  </a:lnTo>
                  <a:lnTo>
                    <a:pt x="3414" y="85088"/>
                  </a:lnTo>
                  <a:lnTo>
                    <a:pt x="6288" y="74106"/>
                  </a:lnTo>
                  <a:lnTo>
                    <a:pt x="10155" y="64060"/>
                  </a:lnTo>
                  <a:lnTo>
                    <a:pt x="15040" y="55327"/>
                  </a:lnTo>
                  <a:lnTo>
                    <a:pt x="21068" y="48662"/>
                  </a:lnTo>
                  <a:lnTo>
                    <a:pt x="28188" y="44300"/>
                  </a:lnTo>
                  <a:lnTo>
                    <a:pt x="35900" y="42337"/>
                  </a:lnTo>
                  <a:lnTo>
                    <a:pt x="43382" y="42980"/>
                  </a:lnTo>
                  <a:lnTo>
                    <a:pt x="50192" y="46081"/>
                  </a:lnTo>
                  <a:lnTo>
                    <a:pt x="56405" y="51229"/>
                  </a:lnTo>
                  <a:lnTo>
                    <a:pt x="62419" y="57955"/>
                  </a:lnTo>
                  <a:lnTo>
                    <a:pt x="68493" y="65847"/>
                  </a:lnTo>
                  <a:lnTo>
                    <a:pt x="74404" y="74735"/>
                  </a:lnTo>
                  <a:lnTo>
                    <a:pt x="79549" y="84676"/>
                  </a:lnTo>
                  <a:lnTo>
                    <a:pt x="83657" y="95589"/>
                  </a:lnTo>
                  <a:lnTo>
                    <a:pt x="87309" y="106106"/>
                  </a:lnTo>
                  <a:lnTo>
                    <a:pt x="91532" y="112615"/>
                  </a:lnTo>
                  <a:lnTo>
                    <a:pt x="96143" y="113261"/>
                  </a:lnTo>
                  <a:lnTo>
                    <a:pt x="100415" y="109871"/>
                  </a:lnTo>
                  <a:lnTo>
                    <a:pt x="104474" y="104137"/>
                  </a:lnTo>
                  <a:lnTo>
                    <a:pt x="108785" y="97282"/>
                  </a:lnTo>
                  <a:lnTo>
                    <a:pt x="113597" y="90012"/>
                  </a:lnTo>
                  <a:lnTo>
                    <a:pt x="119105" y="83143"/>
                  </a:lnTo>
                  <a:lnTo>
                    <a:pt x="125544" y="77728"/>
                  </a:lnTo>
                  <a:lnTo>
                    <a:pt x="132945" y="74194"/>
                  </a:lnTo>
                  <a:lnTo>
                    <a:pt x="141183" y="72444"/>
                  </a:lnTo>
                  <a:lnTo>
                    <a:pt x="150081" y="72165"/>
                  </a:lnTo>
                  <a:lnTo>
                    <a:pt x="159472" y="72999"/>
                  </a:lnTo>
                  <a:lnTo>
                    <a:pt x="169216" y="74317"/>
                  </a:lnTo>
                  <a:lnTo>
                    <a:pt x="179210" y="75265"/>
                  </a:lnTo>
                  <a:lnTo>
                    <a:pt x="189371" y="75403"/>
                  </a:lnTo>
                  <a:lnTo>
                    <a:pt x="199482" y="74506"/>
                  </a:lnTo>
                  <a:lnTo>
                    <a:pt x="209197" y="72383"/>
                  </a:lnTo>
                  <a:lnTo>
                    <a:pt x="218353" y="69055"/>
                  </a:lnTo>
                  <a:lnTo>
                    <a:pt x="226636" y="64380"/>
                  </a:lnTo>
                  <a:lnTo>
                    <a:pt x="233522" y="57969"/>
                  </a:lnTo>
                  <a:lnTo>
                    <a:pt x="238846" y="49778"/>
                  </a:lnTo>
                  <a:lnTo>
                    <a:pt x="242437" y="40365"/>
                  </a:lnTo>
                  <a:lnTo>
                    <a:pt x="243957" y="30670"/>
                  </a:lnTo>
                  <a:lnTo>
                    <a:pt x="243418" y="21280"/>
                  </a:lnTo>
                  <a:lnTo>
                    <a:pt x="240956" y="12876"/>
                  </a:lnTo>
                  <a:lnTo>
                    <a:pt x="236646" y="6378"/>
                  </a:lnTo>
                  <a:lnTo>
                    <a:pt x="230713" y="2095"/>
                  </a:lnTo>
                  <a:lnTo>
                    <a:pt x="223478" y="0"/>
                  </a:lnTo>
                  <a:lnTo>
                    <a:pt x="215260" y="18"/>
                  </a:lnTo>
                  <a:lnTo>
                    <a:pt x="206338" y="1881"/>
                  </a:lnTo>
                  <a:lnTo>
                    <a:pt x="197248" y="5381"/>
                  </a:lnTo>
                  <a:lnTo>
                    <a:pt x="188758" y="10462"/>
                  </a:lnTo>
                  <a:lnTo>
                    <a:pt x="181243" y="16957"/>
                  </a:lnTo>
                  <a:lnTo>
                    <a:pt x="174876" y="24925"/>
                  </a:lnTo>
                  <a:lnTo>
                    <a:pt x="169816" y="34708"/>
                  </a:lnTo>
                  <a:lnTo>
                    <a:pt x="166014" y="46320"/>
                  </a:lnTo>
                  <a:lnTo>
                    <a:pt x="163595" y="59186"/>
                  </a:lnTo>
                  <a:lnTo>
                    <a:pt x="162937" y="72352"/>
                  </a:lnTo>
                  <a:lnTo>
                    <a:pt x="164084" y="85237"/>
                  </a:lnTo>
                  <a:lnTo>
                    <a:pt x="166802" y="97478"/>
                  </a:lnTo>
                  <a:lnTo>
                    <a:pt x="170759" y="108773"/>
                  </a:lnTo>
                  <a:lnTo>
                    <a:pt x="175646" y="119070"/>
                  </a:lnTo>
                  <a:lnTo>
                    <a:pt x="181365" y="128492"/>
                  </a:lnTo>
                  <a:lnTo>
                    <a:pt x="188027" y="137222"/>
                  </a:lnTo>
                  <a:lnTo>
                    <a:pt x="195617" y="145423"/>
                  </a:lnTo>
                  <a:lnTo>
                    <a:pt x="204002" y="152747"/>
                  </a:lnTo>
                  <a:lnTo>
                    <a:pt x="213008" y="158383"/>
                  </a:lnTo>
                  <a:lnTo>
                    <a:pt x="222462" y="162029"/>
                  </a:lnTo>
                  <a:lnTo>
                    <a:pt x="231777" y="164001"/>
                  </a:lnTo>
                  <a:lnTo>
                    <a:pt x="240873" y="165171"/>
                  </a:lnTo>
                  <a:lnTo>
                    <a:pt x="250546" y="165642"/>
                  </a:lnTo>
                  <a:lnTo>
                    <a:pt x="262332" y="1655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388559" y="5390590"/>
              <a:ext cx="122518" cy="145674"/>
            </a:xfrm>
            <a:custGeom>
              <a:avLst/>
              <a:gdLst/>
              <a:ahLst/>
              <a:cxnLst/>
              <a:rect l="0" t="0" r="0" b="0"/>
              <a:pathLst>
                <a:path w="122518" h="145674">
                  <a:moveTo>
                    <a:pt x="85430" y="0"/>
                  </a:moveTo>
                  <a:lnTo>
                    <a:pt x="73829" y="134"/>
                  </a:lnTo>
                  <a:lnTo>
                    <a:pt x="63981" y="1414"/>
                  </a:lnTo>
                  <a:lnTo>
                    <a:pt x="54975" y="4012"/>
                  </a:lnTo>
                  <a:lnTo>
                    <a:pt x="46534" y="7904"/>
                  </a:lnTo>
                  <a:lnTo>
                    <a:pt x="38506" y="13185"/>
                  </a:lnTo>
                  <a:lnTo>
                    <a:pt x="30788" y="19772"/>
                  </a:lnTo>
                  <a:lnTo>
                    <a:pt x="23456" y="27445"/>
                  </a:lnTo>
                  <a:lnTo>
                    <a:pt x="16754" y="35956"/>
                  </a:lnTo>
                  <a:lnTo>
                    <a:pt x="10772" y="45082"/>
                  </a:lnTo>
                  <a:lnTo>
                    <a:pt x="5772" y="54649"/>
                  </a:lnTo>
                  <a:lnTo>
                    <a:pt x="2243" y="64522"/>
                  </a:lnTo>
                  <a:lnTo>
                    <a:pt x="323" y="74603"/>
                  </a:lnTo>
                  <a:lnTo>
                    <a:pt x="0" y="84659"/>
                  </a:lnTo>
                  <a:lnTo>
                    <a:pt x="1296" y="94338"/>
                  </a:lnTo>
                  <a:lnTo>
                    <a:pt x="4060" y="103478"/>
                  </a:lnTo>
                  <a:lnTo>
                    <a:pt x="8186" y="112091"/>
                  </a:lnTo>
                  <a:lnTo>
                    <a:pt x="13695" y="120263"/>
                  </a:lnTo>
                  <a:lnTo>
                    <a:pt x="20473" y="128082"/>
                  </a:lnTo>
                  <a:lnTo>
                    <a:pt x="28293" y="135146"/>
                  </a:lnTo>
                  <a:lnTo>
                    <a:pt x="36912" y="140607"/>
                  </a:lnTo>
                  <a:lnTo>
                    <a:pt x="46116" y="144125"/>
                  </a:lnTo>
                  <a:lnTo>
                    <a:pt x="55736" y="145673"/>
                  </a:lnTo>
                  <a:lnTo>
                    <a:pt x="65646" y="145274"/>
                  </a:lnTo>
                  <a:lnTo>
                    <a:pt x="75747" y="143148"/>
                  </a:lnTo>
                  <a:lnTo>
                    <a:pt x="85648" y="139468"/>
                  </a:lnTo>
                  <a:lnTo>
                    <a:pt x="94690" y="134265"/>
                  </a:lnTo>
                  <a:lnTo>
                    <a:pt x="102581" y="127692"/>
                  </a:lnTo>
                  <a:lnTo>
                    <a:pt x="109200" y="119840"/>
                  </a:lnTo>
                  <a:lnTo>
                    <a:pt x="114431" y="110668"/>
                  </a:lnTo>
                  <a:lnTo>
                    <a:pt x="118351" y="100281"/>
                  </a:lnTo>
                  <a:lnTo>
                    <a:pt x="121019" y="89051"/>
                  </a:lnTo>
                  <a:lnTo>
                    <a:pt x="122377" y="77522"/>
                  </a:lnTo>
                  <a:lnTo>
                    <a:pt x="122517" y="66037"/>
                  </a:lnTo>
                  <a:lnTo>
                    <a:pt x="121612" y="54989"/>
                  </a:lnTo>
                  <a:lnTo>
                    <a:pt x="119640" y="43715"/>
                  </a:lnTo>
                  <a:lnTo>
                    <a:pt x="115312" y="30114"/>
                  </a:lnTo>
                  <a:lnTo>
                    <a:pt x="106487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551945" y="5158670"/>
              <a:ext cx="111558" cy="400377"/>
            </a:xfrm>
            <a:custGeom>
              <a:avLst/>
              <a:gdLst/>
              <a:ahLst/>
              <a:cxnLst/>
              <a:rect l="0" t="0" r="0" b="0"/>
              <a:pathLst>
                <a:path w="111558" h="400377">
                  <a:moveTo>
                    <a:pt x="58915" y="400376"/>
                  </a:moveTo>
                  <a:lnTo>
                    <a:pt x="58915" y="388641"/>
                  </a:lnTo>
                  <a:lnTo>
                    <a:pt x="58915" y="377512"/>
                  </a:lnTo>
                  <a:lnTo>
                    <a:pt x="58910" y="365919"/>
                  </a:lnTo>
                  <a:lnTo>
                    <a:pt x="58737" y="353931"/>
                  </a:lnTo>
                  <a:lnTo>
                    <a:pt x="58089" y="341919"/>
                  </a:lnTo>
                  <a:lnTo>
                    <a:pt x="56836" y="330107"/>
                  </a:lnTo>
                  <a:lnTo>
                    <a:pt x="55010" y="318234"/>
                  </a:lnTo>
                  <a:lnTo>
                    <a:pt x="52714" y="305669"/>
                  </a:lnTo>
                  <a:lnTo>
                    <a:pt x="50058" y="292108"/>
                  </a:lnTo>
                  <a:lnTo>
                    <a:pt x="47139" y="277729"/>
                  </a:lnTo>
                  <a:lnTo>
                    <a:pt x="44035" y="262999"/>
                  </a:lnTo>
                  <a:lnTo>
                    <a:pt x="40801" y="248236"/>
                  </a:lnTo>
                  <a:lnTo>
                    <a:pt x="37478" y="233577"/>
                  </a:lnTo>
                  <a:lnTo>
                    <a:pt x="34094" y="219055"/>
                  </a:lnTo>
                  <a:lnTo>
                    <a:pt x="30668" y="204660"/>
                  </a:lnTo>
                  <a:lnTo>
                    <a:pt x="27215" y="190367"/>
                  </a:lnTo>
                  <a:lnTo>
                    <a:pt x="23744" y="176150"/>
                  </a:lnTo>
                  <a:lnTo>
                    <a:pt x="20260" y="161989"/>
                  </a:lnTo>
                  <a:lnTo>
                    <a:pt x="16767" y="147866"/>
                  </a:lnTo>
                  <a:lnTo>
                    <a:pt x="13269" y="133772"/>
                  </a:lnTo>
                  <a:lnTo>
                    <a:pt x="9771" y="119695"/>
                  </a:lnTo>
                  <a:lnTo>
                    <a:pt x="6440" y="105631"/>
                  </a:lnTo>
                  <a:lnTo>
                    <a:pt x="3582" y="91575"/>
                  </a:lnTo>
                  <a:lnTo>
                    <a:pt x="1337" y="77530"/>
                  </a:lnTo>
                  <a:lnTo>
                    <a:pt x="0" y="63658"/>
                  </a:lnTo>
                  <a:lnTo>
                    <a:pt x="85" y="50263"/>
                  </a:lnTo>
                  <a:lnTo>
                    <a:pt x="1748" y="37488"/>
                  </a:lnTo>
                  <a:lnTo>
                    <a:pt x="5154" y="25792"/>
                  </a:lnTo>
                  <a:lnTo>
                    <a:pt x="10639" y="15994"/>
                  </a:lnTo>
                  <a:lnTo>
                    <a:pt x="18177" y="8379"/>
                  </a:lnTo>
                  <a:lnTo>
                    <a:pt x="27306" y="3081"/>
                  </a:lnTo>
                  <a:lnTo>
                    <a:pt x="37334" y="333"/>
                  </a:lnTo>
                  <a:lnTo>
                    <a:pt x="47773" y="0"/>
                  </a:lnTo>
                  <a:lnTo>
                    <a:pt x="58296" y="1560"/>
                  </a:lnTo>
                  <a:lnTo>
                    <a:pt x="69896" y="4559"/>
                  </a:lnTo>
                  <a:lnTo>
                    <a:pt x="85818" y="10372"/>
                  </a:lnTo>
                  <a:lnTo>
                    <a:pt x="111557" y="213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558217" y="5348477"/>
              <a:ext cx="105286" cy="52643"/>
            </a:xfrm>
            <a:custGeom>
              <a:avLst/>
              <a:gdLst/>
              <a:ahLst/>
              <a:cxnLst/>
              <a:rect l="0" t="0" r="0" b="0"/>
              <a:pathLst>
                <a:path w="105286" h="52643">
                  <a:moveTo>
                    <a:pt x="105285" y="0"/>
                  </a:moveTo>
                  <a:lnTo>
                    <a:pt x="96484" y="5800"/>
                  </a:lnTo>
                  <a:lnTo>
                    <a:pt x="88137" y="10724"/>
                  </a:lnTo>
                  <a:lnTo>
                    <a:pt x="79439" y="15227"/>
                  </a:lnTo>
                  <a:lnTo>
                    <a:pt x="70318" y="19447"/>
                  </a:lnTo>
                  <a:lnTo>
                    <a:pt x="60823" y="23461"/>
                  </a:lnTo>
                  <a:lnTo>
                    <a:pt x="51040" y="27322"/>
                  </a:lnTo>
                  <a:lnTo>
                    <a:pt x="41307" y="31116"/>
                  </a:lnTo>
                  <a:lnTo>
                    <a:pt x="31142" y="35436"/>
                  </a:lnTo>
                  <a:lnTo>
                    <a:pt x="18535" y="4177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529145" y="5706445"/>
              <a:ext cx="131535" cy="214575"/>
            </a:xfrm>
            <a:custGeom>
              <a:avLst/>
              <a:gdLst/>
              <a:ahLst/>
              <a:cxnLst/>
              <a:rect l="0" t="0" r="0" b="0"/>
              <a:pathLst>
                <a:path w="131535" h="214575">
                  <a:moveTo>
                    <a:pt x="71186" y="0"/>
                  </a:moveTo>
                  <a:lnTo>
                    <a:pt x="62452" y="3001"/>
                  </a:lnTo>
                  <a:lnTo>
                    <a:pt x="54746" y="6424"/>
                  </a:lnTo>
                  <a:lnTo>
                    <a:pt x="47343" y="10625"/>
                  </a:lnTo>
                  <a:lnTo>
                    <a:pt x="40082" y="15697"/>
                  </a:lnTo>
                  <a:lnTo>
                    <a:pt x="32904" y="21827"/>
                  </a:lnTo>
                  <a:lnTo>
                    <a:pt x="25783" y="29011"/>
                  </a:lnTo>
                  <a:lnTo>
                    <a:pt x="18865" y="37097"/>
                  </a:lnTo>
                  <a:lnTo>
                    <a:pt x="12447" y="45892"/>
                  </a:lnTo>
                  <a:lnTo>
                    <a:pt x="6667" y="55204"/>
                  </a:lnTo>
                  <a:lnTo>
                    <a:pt x="2144" y="64555"/>
                  </a:lnTo>
                  <a:lnTo>
                    <a:pt x="0" y="73220"/>
                  </a:lnTo>
                  <a:lnTo>
                    <a:pt x="645" y="80854"/>
                  </a:lnTo>
                  <a:lnTo>
                    <a:pt x="4013" y="87299"/>
                  </a:lnTo>
                  <a:lnTo>
                    <a:pt x="9929" y="92411"/>
                  </a:lnTo>
                  <a:lnTo>
                    <a:pt x="18014" y="96262"/>
                  </a:lnTo>
                  <a:lnTo>
                    <a:pt x="27642" y="99223"/>
                  </a:lnTo>
                  <a:lnTo>
                    <a:pt x="38072" y="101841"/>
                  </a:lnTo>
                  <a:lnTo>
                    <a:pt x="48817" y="104469"/>
                  </a:lnTo>
                  <a:lnTo>
                    <a:pt x="59636" y="107407"/>
                  </a:lnTo>
                  <a:lnTo>
                    <a:pt x="70432" y="110992"/>
                  </a:lnTo>
                  <a:lnTo>
                    <a:pt x="81172" y="115335"/>
                  </a:lnTo>
                  <a:lnTo>
                    <a:pt x="91689" y="120371"/>
                  </a:lnTo>
                  <a:lnTo>
                    <a:pt x="101686" y="125969"/>
                  </a:lnTo>
                  <a:lnTo>
                    <a:pt x="111030" y="132000"/>
                  </a:lnTo>
                  <a:lnTo>
                    <a:pt x="119271" y="138676"/>
                  </a:lnTo>
                  <a:lnTo>
                    <a:pt x="125598" y="146519"/>
                  </a:lnTo>
                  <a:lnTo>
                    <a:pt x="129728" y="155715"/>
                  </a:lnTo>
                  <a:lnTo>
                    <a:pt x="131534" y="165823"/>
                  </a:lnTo>
                  <a:lnTo>
                    <a:pt x="130784" y="175993"/>
                  </a:lnTo>
                  <a:lnTo>
                    <a:pt x="127607" y="185711"/>
                  </a:lnTo>
                  <a:lnTo>
                    <a:pt x="122239" y="194503"/>
                  </a:lnTo>
                  <a:lnTo>
                    <a:pt x="114832" y="201798"/>
                  </a:lnTo>
                  <a:lnTo>
                    <a:pt x="105675" y="207433"/>
                  </a:lnTo>
                  <a:lnTo>
                    <a:pt x="95293" y="211418"/>
                  </a:lnTo>
                  <a:lnTo>
                    <a:pt x="84342" y="213742"/>
                  </a:lnTo>
                  <a:lnTo>
                    <a:pt x="73254" y="214574"/>
                  </a:lnTo>
                  <a:lnTo>
                    <a:pt x="62672" y="214351"/>
                  </a:lnTo>
                  <a:lnTo>
                    <a:pt x="52507" y="213664"/>
                  </a:lnTo>
                  <a:lnTo>
                    <a:pt x="41873" y="212456"/>
                  </a:lnTo>
                  <a:lnTo>
                    <a:pt x="29072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716145" y="5759088"/>
              <a:ext cx="42115" cy="94757"/>
            </a:xfrm>
            <a:custGeom>
              <a:avLst/>
              <a:gdLst/>
              <a:ahLst/>
              <a:cxnLst/>
              <a:rect l="0" t="0" r="0" b="0"/>
              <a:pathLst>
                <a:path w="42115" h="94757">
                  <a:moveTo>
                    <a:pt x="0" y="0"/>
                  </a:moveTo>
                  <a:lnTo>
                    <a:pt x="3000" y="8801"/>
                  </a:lnTo>
                  <a:lnTo>
                    <a:pt x="6423" y="17147"/>
                  </a:lnTo>
                  <a:lnTo>
                    <a:pt x="10614" y="25846"/>
                  </a:lnTo>
                  <a:lnTo>
                    <a:pt x="15342" y="34967"/>
                  </a:lnTo>
                  <a:lnTo>
                    <a:pt x="20175" y="44462"/>
                  </a:lnTo>
                  <a:lnTo>
                    <a:pt x="24847" y="54241"/>
                  </a:lnTo>
                  <a:lnTo>
                    <a:pt x="29125" y="63772"/>
                  </a:lnTo>
                  <a:lnTo>
                    <a:pt x="33144" y="73035"/>
                  </a:lnTo>
                  <a:lnTo>
                    <a:pt x="37254" y="82843"/>
                  </a:lnTo>
                  <a:lnTo>
                    <a:pt x="42114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737202" y="5716974"/>
              <a:ext cx="105286" cy="421141"/>
            </a:xfrm>
            <a:custGeom>
              <a:avLst/>
              <a:gdLst/>
              <a:ahLst/>
              <a:cxnLst/>
              <a:rect l="0" t="0" r="0" b="0"/>
              <a:pathLst>
                <a:path w="105286" h="421141">
                  <a:moveTo>
                    <a:pt x="105285" y="0"/>
                  </a:moveTo>
                  <a:lnTo>
                    <a:pt x="99484" y="5934"/>
                  </a:lnTo>
                  <a:lnTo>
                    <a:pt x="94560" y="12139"/>
                  </a:lnTo>
                  <a:lnTo>
                    <a:pt x="90057" y="19239"/>
                  </a:lnTo>
                  <a:lnTo>
                    <a:pt x="85837" y="27352"/>
                  </a:lnTo>
                  <a:lnTo>
                    <a:pt x="81823" y="36647"/>
                  </a:lnTo>
                  <a:lnTo>
                    <a:pt x="77961" y="47100"/>
                  </a:lnTo>
                  <a:lnTo>
                    <a:pt x="74209" y="58698"/>
                  </a:lnTo>
                  <a:lnTo>
                    <a:pt x="70533" y="71532"/>
                  </a:lnTo>
                  <a:lnTo>
                    <a:pt x="66911" y="85525"/>
                  </a:lnTo>
                  <a:lnTo>
                    <a:pt x="63326" y="100156"/>
                  </a:lnTo>
                  <a:lnTo>
                    <a:pt x="59765" y="114591"/>
                  </a:lnTo>
                  <a:lnTo>
                    <a:pt x="56221" y="128369"/>
                  </a:lnTo>
                  <a:lnTo>
                    <a:pt x="52689" y="141398"/>
                  </a:lnTo>
                  <a:lnTo>
                    <a:pt x="49164" y="153762"/>
                  </a:lnTo>
                  <a:lnTo>
                    <a:pt x="45644" y="165611"/>
                  </a:lnTo>
                  <a:lnTo>
                    <a:pt x="42127" y="177571"/>
                  </a:lnTo>
                  <a:lnTo>
                    <a:pt x="38614" y="190673"/>
                  </a:lnTo>
                  <a:lnTo>
                    <a:pt x="35101" y="205386"/>
                  </a:lnTo>
                  <a:lnTo>
                    <a:pt x="31589" y="221509"/>
                  </a:lnTo>
                  <a:lnTo>
                    <a:pt x="28078" y="238475"/>
                  </a:lnTo>
                  <a:lnTo>
                    <a:pt x="24568" y="255850"/>
                  </a:lnTo>
                  <a:lnTo>
                    <a:pt x="21058" y="273397"/>
                  </a:lnTo>
                  <a:lnTo>
                    <a:pt x="17548" y="291002"/>
                  </a:lnTo>
                  <a:lnTo>
                    <a:pt x="14043" y="308612"/>
                  </a:lnTo>
                  <a:lnTo>
                    <a:pt x="10706" y="326046"/>
                  </a:lnTo>
                  <a:lnTo>
                    <a:pt x="7845" y="342992"/>
                  </a:lnTo>
                  <a:lnTo>
                    <a:pt x="5589" y="359302"/>
                  </a:lnTo>
                  <a:lnTo>
                    <a:pt x="3901" y="374410"/>
                  </a:lnTo>
                  <a:lnTo>
                    <a:pt x="2503" y="388728"/>
                  </a:lnTo>
                  <a:lnTo>
                    <a:pt x="1272" y="403512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863544" y="5772949"/>
              <a:ext cx="168457" cy="123010"/>
            </a:xfrm>
            <a:custGeom>
              <a:avLst/>
              <a:gdLst/>
              <a:ahLst/>
              <a:cxnLst/>
              <a:rect l="0" t="0" r="0" b="0"/>
              <a:pathLst>
                <a:path w="168457" h="123010">
                  <a:moveTo>
                    <a:pt x="0" y="70367"/>
                  </a:moveTo>
                  <a:lnTo>
                    <a:pt x="67" y="82035"/>
                  </a:lnTo>
                  <a:lnTo>
                    <a:pt x="707" y="92524"/>
                  </a:lnTo>
                  <a:lnTo>
                    <a:pt x="2006" y="102733"/>
                  </a:lnTo>
                  <a:lnTo>
                    <a:pt x="3949" y="109585"/>
                  </a:lnTo>
                  <a:lnTo>
                    <a:pt x="6098" y="109267"/>
                  </a:lnTo>
                  <a:lnTo>
                    <a:pt x="7713" y="103278"/>
                  </a:lnTo>
                  <a:lnTo>
                    <a:pt x="8765" y="93465"/>
                  </a:lnTo>
                  <a:lnTo>
                    <a:pt x="9590" y="81424"/>
                  </a:lnTo>
                  <a:lnTo>
                    <a:pt x="10643" y="68619"/>
                  </a:lnTo>
                  <a:lnTo>
                    <a:pt x="12155" y="55883"/>
                  </a:lnTo>
                  <a:lnTo>
                    <a:pt x="14314" y="43694"/>
                  </a:lnTo>
                  <a:lnTo>
                    <a:pt x="17362" y="32412"/>
                  </a:lnTo>
                  <a:lnTo>
                    <a:pt x="21337" y="22135"/>
                  </a:lnTo>
                  <a:lnTo>
                    <a:pt x="26124" y="13569"/>
                  </a:lnTo>
                  <a:lnTo>
                    <a:pt x="31554" y="8073"/>
                  </a:lnTo>
                  <a:lnTo>
                    <a:pt x="37458" y="6119"/>
                  </a:lnTo>
                  <a:lnTo>
                    <a:pt x="43539" y="7398"/>
                  </a:lnTo>
                  <a:lnTo>
                    <a:pt x="49387" y="11296"/>
                  </a:lnTo>
                  <a:lnTo>
                    <a:pt x="54814" y="17139"/>
                  </a:lnTo>
                  <a:lnTo>
                    <a:pt x="60336" y="23108"/>
                  </a:lnTo>
                  <a:lnTo>
                    <a:pt x="66616" y="25589"/>
                  </a:lnTo>
                  <a:lnTo>
                    <a:pt x="72919" y="23202"/>
                  </a:lnTo>
                  <a:lnTo>
                    <a:pt x="78340" y="17857"/>
                  </a:lnTo>
                  <a:lnTo>
                    <a:pt x="83460" y="11439"/>
                  </a:lnTo>
                  <a:lnTo>
                    <a:pt x="89507" y="5800"/>
                  </a:lnTo>
                  <a:lnTo>
                    <a:pt x="97080" y="1840"/>
                  </a:lnTo>
                  <a:lnTo>
                    <a:pt x="105719" y="0"/>
                  </a:lnTo>
                  <a:lnTo>
                    <a:pt x="114266" y="653"/>
                  </a:lnTo>
                  <a:lnTo>
                    <a:pt x="122036" y="3723"/>
                  </a:lnTo>
                  <a:lnTo>
                    <a:pt x="128853" y="8833"/>
                  </a:lnTo>
                  <a:lnTo>
                    <a:pt x="134804" y="15525"/>
                  </a:lnTo>
                  <a:lnTo>
                    <a:pt x="140058" y="23385"/>
                  </a:lnTo>
                  <a:lnTo>
                    <a:pt x="144788" y="32080"/>
                  </a:lnTo>
                  <a:lnTo>
                    <a:pt x="149140" y="41360"/>
                  </a:lnTo>
                  <a:lnTo>
                    <a:pt x="153221" y="51041"/>
                  </a:lnTo>
                  <a:lnTo>
                    <a:pt x="156961" y="61121"/>
                  </a:lnTo>
                  <a:lnTo>
                    <a:pt x="160493" y="73054"/>
                  </a:lnTo>
                  <a:lnTo>
                    <a:pt x="164129" y="91238"/>
                  </a:lnTo>
                  <a:lnTo>
                    <a:pt x="168456" y="1230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074114" y="5700798"/>
              <a:ext cx="326384" cy="197923"/>
            </a:xfrm>
            <a:custGeom>
              <a:avLst/>
              <a:gdLst/>
              <a:ahLst/>
              <a:cxnLst/>
              <a:rect l="0" t="0" r="0" b="0"/>
              <a:pathLst>
                <a:path w="326384" h="197923">
                  <a:moveTo>
                    <a:pt x="0" y="79347"/>
                  </a:moveTo>
                  <a:lnTo>
                    <a:pt x="2933" y="91149"/>
                  </a:lnTo>
                  <a:lnTo>
                    <a:pt x="5715" y="102918"/>
                  </a:lnTo>
                  <a:lnTo>
                    <a:pt x="8615" y="115803"/>
                  </a:lnTo>
                  <a:lnTo>
                    <a:pt x="11655" y="129479"/>
                  </a:lnTo>
                  <a:lnTo>
                    <a:pt x="14821" y="143158"/>
                  </a:lnTo>
                  <a:lnTo>
                    <a:pt x="18064" y="156301"/>
                  </a:lnTo>
                  <a:lnTo>
                    <a:pt x="20652" y="166205"/>
                  </a:lnTo>
                  <a:lnTo>
                    <a:pt x="21832" y="169472"/>
                  </a:lnTo>
                  <a:lnTo>
                    <a:pt x="22136" y="166891"/>
                  </a:lnTo>
                  <a:lnTo>
                    <a:pt x="22062" y="160095"/>
                  </a:lnTo>
                  <a:lnTo>
                    <a:pt x="21870" y="150196"/>
                  </a:lnTo>
                  <a:lnTo>
                    <a:pt x="21675" y="138014"/>
                  </a:lnTo>
                  <a:lnTo>
                    <a:pt x="21678" y="124347"/>
                  </a:lnTo>
                  <a:lnTo>
                    <a:pt x="22196" y="109989"/>
                  </a:lnTo>
                  <a:lnTo>
                    <a:pt x="23362" y="95444"/>
                  </a:lnTo>
                  <a:lnTo>
                    <a:pt x="25465" y="81754"/>
                  </a:lnTo>
                  <a:lnTo>
                    <a:pt x="29011" y="70531"/>
                  </a:lnTo>
                  <a:lnTo>
                    <a:pt x="34131" y="62449"/>
                  </a:lnTo>
                  <a:lnTo>
                    <a:pt x="40332" y="57820"/>
                  </a:lnTo>
                  <a:lnTo>
                    <a:pt x="46718" y="57042"/>
                  </a:lnTo>
                  <a:lnTo>
                    <a:pt x="52747" y="59922"/>
                  </a:lnTo>
                  <a:lnTo>
                    <a:pt x="58250" y="65699"/>
                  </a:lnTo>
                  <a:lnTo>
                    <a:pt x="63245" y="73370"/>
                  </a:lnTo>
                  <a:lnTo>
                    <a:pt x="67838" y="82148"/>
                  </a:lnTo>
                  <a:lnTo>
                    <a:pt x="72633" y="90369"/>
                  </a:lnTo>
                  <a:lnTo>
                    <a:pt x="78307" y="94593"/>
                  </a:lnTo>
                  <a:lnTo>
                    <a:pt x="84167" y="93428"/>
                  </a:lnTo>
                  <a:lnTo>
                    <a:pt x="89297" y="88833"/>
                  </a:lnTo>
                  <a:lnTo>
                    <a:pt x="93901" y="82353"/>
                  </a:lnTo>
                  <a:lnTo>
                    <a:pt x="98550" y="75040"/>
                  </a:lnTo>
                  <a:lnTo>
                    <a:pt x="103568" y="67498"/>
                  </a:lnTo>
                  <a:lnTo>
                    <a:pt x="109037" y="60799"/>
                  </a:lnTo>
                  <a:lnTo>
                    <a:pt x="114912" y="56569"/>
                  </a:lnTo>
                  <a:lnTo>
                    <a:pt x="121110" y="55470"/>
                  </a:lnTo>
                  <a:lnTo>
                    <a:pt x="127385" y="57326"/>
                  </a:lnTo>
                  <a:lnTo>
                    <a:pt x="133361" y="61610"/>
                  </a:lnTo>
                  <a:lnTo>
                    <a:pt x="138858" y="67745"/>
                  </a:lnTo>
                  <a:lnTo>
                    <a:pt x="143869" y="75232"/>
                  </a:lnTo>
                  <a:lnTo>
                    <a:pt x="148468" y="83676"/>
                  </a:lnTo>
                  <a:lnTo>
                    <a:pt x="152748" y="92793"/>
                  </a:lnTo>
                  <a:lnTo>
                    <a:pt x="156793" y="102537"/>
                  </a:lnTo>
                  <a:lnTo>
                    <a:pt x="160670" y="113068"/>
                  </a:lnTo>
                  <a:lnTo>
                    <a:pt x="164430" y="124412"/>
                  </a:lnTo>
                  <a:lnTo>
                    <a:pt x="168109" y="136303"/>
                  </a:lnTo>
                  <a:lnTo>
                    <a:pt x="171733" y="148285"/>
                  </a:lnTo>
                  <a:lnTo>
                    <a:pt x="175333" y="160043"/>
                  </a:lnTo>
                  <a:lnTo>
                    <a:pt x="179391" y="169956"/>
                  </a:lnTo>
                  <a:lnTo>
                    <a:pt x="184028" y="175288"/>
                  </a:lnTo>
                  <a:lnTo>
                    <a:pt x="188425" y="175543"/>
                  </a:lnTo>
                  <a:lnTo>
                    <a:pt x="192457" y="171979"/>
                  </a:lnTo>
                  <a:lnTo>
                    <a:pt x="196249" y="165906"/>
                  </a:lnTo>
                  <a:lnTo>
                    <a:pt x="200073" y="158405"/>
                  </a:lnTo>
                  <a:lnTo>
                    <a:pt x="204303" y="150368"/>
                  </a:lnTo>
                  <a:lnTo>
                    <a:pt x="209106" y="142295"/>
                  </a:lnTo>
                  <a:lnTo>
                    <a:pt x="214632" y="134549"/>
                  </a:lnTo>
                  <a:lnTo>
                    <a:pt x="221096" y="127480"/>
                  </a:lnTo>
                  <a:lnTo>
                    <a:pt x="228520" y="121200"/>
                  </a:lnTo>
                  <a:lnTo>
                    <a:pt x="236775" y="115640"/>
                  </a:lnTo>
                  <a:lnTo>
                    <a:pt x="245687" y="110661"/>
                  </a:lnTo>
                  <a:lnTo>
                    <a:pt x="255078" y="106112"/>
                  </a:lnTo>
                  <a:lnTo>
                    <a:pt x="264484" y="101545"/>
                  </a:lnTo>
                  <a:lnTo>
                    <a:pt x="273185" y="96252"/>
                  </a:lnTo>
                  <a:lnTo>
                    <a:pt x="280848" y="89905"/>
                  </a:lnTo>
                  <a:lnTo>
                    <a:pt x="287482" y="82522"/>
                  </a:lnTo>
                  <a:lnTo>
                    <a:pt x="293255" y="74268"/>
                  </a:lnTo>
                  <a:lnTo>
                    <a:pt x="298353" y="65346"/>
                  </a:lnTo>
                  <a:lnTo>
                    <a:pt x="302626" y="55932"/>
                  </a:lnTo>
                  <a:lnTo>
                    <a:pt x="305599" y="46169"/>
                  </a:lnTo>
                  <a:lnTo>
                    <a:pt x="307111" y="36170"/>
                  </a:lnTo>
                  <a:lnTo>
                    <a:pt x="306974" y="26340"/>
                  </a:lnTo>
                  <a:lnTo>
                    <a:pt x="304831" y="17345"/>
                  </a:lnTo>
                  <a:lnTo>
                    <a:pt x="300685" y="9501"/>
                  </a:lnTo>
                  <a:lnTo>
                    <a:pt x="294986" y="3422"/>
                  </a:lnTo>
                  <a:lnTo>
                    <a:pt x="288413" y="151"/>
                  </a:lnTo>
                  <a:lnTo>
                    <a:pt x="281443" y="0"/>
                  </a:lnTo>
                  <a:lnTo>
                    <a:pt x="274327" y="2815"/>
                  </a:lnTo>
                  <a:lnTo>
                    <a:pt x="267177" y="8351"/>
                  </a:lnTo>
                  <a:lnTo>
                    <a:pt x="260047" y="16182"/>
                  </a:lnTo>
                  <a:lnTo>
                    <a:pt x="253278" y="25809"/>
                  </a:lnTo>
                  <a:lnTo>
                    <a:pt x="247484" y="36769"/>
                  </a:lnTo>
                  <a:lnTo>
                    <a:pt x="242914" y="48683"/>
                  </a:lnTo>
                  <a:lnTo>
                    <a:pt x="239337" y="61103"/>
                  </a:lnTo>
                  <a:lnTo>
                    <a:pt x="236237" y="73511"/>
                  </a:lnTo>
                  <a:lnTo>
                    <a:pt x="233269" y="85639"/>
                  </a:lnTo>
                  <a:lnTo>
                    <a:pt x="230595" y="97579"/>
                  </a:lnTo>
                  <a:lnTo>
                    <a:pt x="228777" y="109670"/>
                  </a:lnTo>
                  <a:lnTo>
                    <a:pt x="228076" y="122100"/>
                  </a:lnTo>
                  <a:lnTo>
                    <a:pt x="228605" y="134739"/>
                  </a:lnTo>
                  <a:lnTo>
                    <a:pt x="230489" y="147232"/>
                  </a:lnTo>
                  <a:lnTo>
                    <a:pt x="233659" y="159365"/>
                  </a:lnTo>
                  <a:lnTo>
                    <a:pt x="238229" y="170614"/>
                  </a:lnTo>
                  <a:lnTo>
                    <a:pt x="244571" y="180103"/>
                  </a:lnTo>
                  <a:lnTo>
                    <a:pt x="252721" y="187512"/>
                  </a:lnTo>
                  <a:lnTo>
                    <a:pt x="262277" y="192841"/>
                  </a:lnTo>
                  <a:lnTo>
                    <a:pt x="272599" y="196141"/>
                  </a:lnTo>
                  <a:lnTo>
                    <a:pt x="283230" y="197664"/>
                  </a:lnTo>
                  <a:lnTo>
                    <a:pt x="293487" y="197922"/>
                  </a:lnTo>
                  <a:lnTo>
                    <a:pt x="303390" y="197619"/>
                  </a:lnTo>
                  <a:lnTo>
                    <a:pt x="313804" y="196731"/>
                  </a:lnTo>
                  <a:lnTo>
                    <a:pt x="326383" y="1951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463668" y="5527461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5"/>
                  </a:lnTo>
                  <a:lnTo>
                    <a:pt x="0" y="50842"/>
                  </a:lnTo>
                  <a:lnTo>
                    <a:pt x="0" y="67115"/>
                  </a:lnTo>
                  <a:lnTo>
                    <a:pt x="5" y="85330"/>
                  </a:lnTo>
                  <a:lnTo>
                    <a:pt x="177" y="104738"/>
                  </a:lnTo>
                  <a:lnTo>
                    <a:pt x="826" y="124059"/>
                  </a:lnTo>
                  <a:lnTo>
                    <a:pt x="2074" y="142562"/>
                  </a:lnTo>
                  <a:lnTo>
                    <a:pt x="3727" y="160065"/>
                  </a:lnTo>
                  <a:lnTo>
                    <a:pt x="5376" y="176659"/>
                  </a:lnTo>
                  <a:lnTo>
                    <a:pt x="6778" y="192532"/>
                  </a:lnTo>
                  <a:lnTo>
                    <a:pt x="7871" y="208193"/>
                  </a:lnTo>
                  <a:lnTo>
                    <a:pt x="8679" y="224409"/>
                  </a:lnTo>
                  <a:lnTo>
                    <a:pt x="9257" y="241547"/>
                  </a:lnTo>
                  <a:lnTo>
                    <a:pt x="9662" y="259299"/>
                  </a:lnTo>
                  <a:lnTo>
                    <a:pt x="9942" y="276909"/>
                  </a:lnTo>
                  <a:lnTo>
                    <a:pt x="10133" y="293921"/>
                  </a:lnTo>
                  <a:lnTo>
                    <a:pt x="10263" y="309632"/>
                  </a:lnTo>
                  <a:lnTo>
                    <a:pt x="10364" y="324485"/>
                  </a:lnTo>
                  <a:lnTo>
                    <a:pt x="10448" y="339778"/>
                  </a:lnTo>
                  <a:lnTo>
                    <a:pt x="10529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400497" y="5664331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0"/>
                  </a:moveTo>
                  <a:lnTo>
                    <a:pt x="146260" y="67"/>
                  </a:lnTo>
                  <a:lnTo>
                    <a:pt x="135771" y="708"/>
                  </a:lnTo>
                  <a:lnTo>
                    <a:pt x="125469" y="1995"/>
                  </a:lnTo>
                  <a:lnTo>
                    <a:pt x="115168" y="3509"/>
                  </a:lnTo>
                  <a:lnTo>
                    <a:pt x="104824" y="4529"/>
                  </a:lnTo>
                  <a:lnTo>
                    <a:pt x="94435" y="4698"/>
                  </a:lnTo>
                  <a:lnTo>
                    <a:pt x="84006" y="4316"/>
                  </a:lnTo>
                  <a:lnTo>
                    <a:pt x="73548" y="4127"/>
                  </a:lnTo>
                  <a:lnTo>
                    <a:pt x="63073" y="4552"/>
                  </a:lnTo>
                  <a:lnTo>
                    <a:pt x="52656" y="5524"/>
                  </a:lnTo>
                  <a:lnTo>
                    <a:pt x="41205" y="6748"/>
                  </a:lnTo>
                  <a:lnTo>
                    <a:pt x="25477" y="8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590010" y="5720431"/>
              <a:ext cx="105286" cy="165458"/>
            </a:xfrm>
            <a:custGeom>
              <a:avLst/>
              <a:gdLst/>
              <a:ahLst/>
              <a:cxnLst/>
              <a:rect l="0" t="0" r="0" b="0"/>
              <a:pathLst>
                <a:path w="105286" h="165458">
                  <a:moveTo>
                    <a:pt x="0" y="59714"/>
                  </a:moveTo>
                  <a:lnTo>
                    <a:pt x="67" y="71382"/>
                  </a:lnTo>
                  <a:lnTo>
                    <a:pt x="707" y="81871"/>
                  </a:lnTo>
                  <a:lnTo>
                    <a:pt x="2004" y="92173"/>
                  </a:lnTo>
                  <a:lnTo>
                    <a:pt x="3864" y="102474"/>
                  </a:lnTo>
                  <a:lnTo>
                    <a:pt x="6180" y="112817"/>
                  </a:lnTo>
                  <a:lnTo>
                    <a:pt x="8846" y="123212"/>
                  </a:lnTo>
                  <a:lnTo>
                    <a:pt x="11770" y="133813"/>
                  </a:lnTo>
                  <a:lnTo>
                    <a:pt x="14877" y="144919"/>
                  </a:lnTo>
                  <a:lnTo>
                    <a:pt x="18092" y="156545"/>
                  </a:lnTo>
                  <a:lnTo>
                    <a:pt x="20666" y="164910"/>
                  </a:lnTo>
                  <a:lnTo>
                    <a:pt x="21840" y="165457"/>
                  </a:lnTo>
                  <a:lnTo>
                    <a:pt x="22135" y="159791"/>
                  </a:lnTo>
                  <a:lnTo>
                    <a:pt x="21887" y="150179"/>
                  </a:lnTo>
                  <a:lnTo>
                    <a:pt x="21046" y="138368"/>
                  </a:lnTo>
                  <a:lnTo>
                    <a:pt x="19596" y="125421"/>
                  </a:lnTo>
                  <a:lnTo>
                    <a:pt x="17774" y="111908"/>
                  </a:lnTo>
                  <a:lnTo>
                    <a:pt x="15995" y="98119"/>
                  </a:lnTo>
                  <a:lnTo>
                    <a:pt x="14505" y="84201"/>
                  </a:lnTo>
                  <a:lnTo>
                    <a:pt x="13690" y="70389"/>
                  </a:lnTo>
                  <a:lnTo>
                    <a:pt x="14131" y="57021"/>
                  </a:lnTo>
                  <a:lnTo>
                    <a:pt x="16031" y="44255"/>
                  </a:lnTo>
                  <a:lnTo>
                    <a:pt x="19428" y="32390"/>
                  </a:lnTo>
                  <a:lnTo>
                    <a:pt x="24374" y="21946"/>
                  </a:lnTo>
                  <a:lnTo>
                    <a:pt x="30738" y="13084"/>
                  </a:lnTo>
                  <a:lnTo>
                    <a:pt x="38264" y="6134"/>
                  </a:lnTo>
                  <a:lnTo>
                    <a:pt x="46677" y="1737"/>
                  </a:lnTo>
                  <a:lnTo>
                    <a:pt x="55730" y="0"/>
                  </a:lnTo>
                  <a:lnTo>
                    <a:pt x="64971" y="465"/>
                  </a:lnTo>
                  <a:lnTo>
                    <a:pt x="74753" y="2535"/>
                  </a:lnTo>
                  <a:lnTo>
                    <a:pt x="87048" y="7510"/>
                  </a:lnTo>
                  <a:lnTo>
                    <a:pt x="105285" y="176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726880" y="5780145"/>
              <a:ext cx="52644" cy="94757"/>
            </a:xfrm>
            <a:custGeom>
              <a:avLst/>
              <a:gdLst/>
              <a:ahLst/>
              <a:cxnLst/>
              <a:rect l="0" t="0" r="0" b="0"/>
              <a:pathLst>
                <a:path w="52644" h="94757">
                  <a:moveTo>
                    <a:pt x="0" y="0"/>
                  </a:moveTo>
                  <a:lnTo>
                    <a:pt x="3001" y="11601"/>
                  </a:lnTo>
                  <a:lnTo>
                    <a:pt x="6424" y="21450"/>
                  </a:lnTo>
                  <a:lnTo>
                    <a:pt x="10620" y="30455"/>
                  </a:lnTo>
                  <a:lnTo>
                    <a:pt x="15520" y="38897"/>
                  </a:lnTo>
                  <a:lnTo>
                    <a:pt x="21001" y="46924"/>
                  </a:lnTo>
                  <a:lnTo>
                    <a:pt x="26923" y="54642"/>
                  </a:lnTo>
                  <a:lnTo>
                    <a:pt x="32862" y="62028"/>
                  </a:lnTo>
                  <a:lnTo>
                    <a:pt x="38708" y="69764"/>
                  </a:lnTo>
                  <a:lnTo>
                    <a:pt x="44971" y="79651"/>
                  </a:lnTo>
                  <a:lnTo>
                    <a:pt x="52643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737409" y="5727502"/>
              <a:ext cx="126343" cy="473784"/>
            </a:xfrm>
            <a:custGeom>
              <a:avLst/>
              <a:gdLst/>
              <a:ahLst/>
              <a:cxnLst/>
              <a:rect l="0" t="0" r="0" b="0"/>
              <a:pathLst>
                <a:path w="126343" h="473784">
                  <a:moveTo>
                    <a:pt x="126342" y="0"/>
                  </a:moveTo>
                  <a:lnTo>
                    <a:pt x="123341" y="8868"/>
                  </a:lnTo>
                  <a:lnTo>
                    <a:pt x="119919" y="17855"/>
                  </a:lnTo>
                  <a:lnTo>
                    <a:pt x="115727" y="27860"/>
                  </a:lnTo>
                  <a:lnTo>
                    <a:pt x="111000" y="39187"/>
                  </a:lnTo>
                  <a:lnTo>
                    <a:pt x="106167" y="52295"/>
                  </a:lnTo>
                  <a:lnTo>
                    <a:pt x="101490" y="67246"/>
                  </a:lnTo>
                  <a:lnTo>
                    <a:pt x="97054" y="83316"/>
                  </a:lnTo>
                  <a:lnTo>
                    <a:pt x="92852" y="99245"/>
                  </a:lnTo>
                  <a:lnTo>
                    <a:pt x="88844" y="114318"/>
                  </a:lnTo>
                  <a:lnTo>
                    <a:pt x="84983" y="128367"/>
                  </a:lnTo>
                  <a:lnTo>
                    <a:pt x="81231" y="141488"/>
                  </a:lnTo>
                  <a:lnTo>
                    <a:pt x="77555" y="153872"/>
                  </a:lnTo>
                  <a:lnTo>
                    <a:pt x="73932" y="165868"/>
                  </a:lnTo>
                  <a:lnTo>
                    <a:pt x="70346" y="177938"/>
                  </a:lnTo>
                  <a:lnTo>
                    <a:pt x="66786" y="190329"/>
                  </a:lnTo>
                  <a:lnTo>
                    <a:pt x="63241" y="203097"/>
                  </a:lnTo>
                  <a:lnTo>
                    <a:pt x="59708" y="216202"/>
                  </a:lnTo>
                  <a:lnTo>
                    <a:pt x="56183" y="229574"/>
                  </a:lnTo>
                  <a:lnTo>
                    <a:pt x="52664" y="243147"/>
                  </a:lnTo>
                  <a:lnTo>
                    <a:pt x="49147" y="256865"/>
                  </a:lnTo>
                  <a:lnTo>
                    <a:pt x="45633" y="270689"/>
                  </a:lnTo>
                  <a:lnTo>
                    <a:pt x="42120" y="284751"/>
                  </a:lnTo>
                  <a:lnTo>
                    <a:pt x="38609" y="299338"/>
                  </a:lnTo>
                  <a:lnTo>
                    <a:pt x="35098" y="314557"/>
                  </a:lnTo>
                  <a:lnTo>
                    <a:pt x="31588" y="330202"/>
                  </a:lnTo>
                  <a:lnTo>
                    <a:pt x="28077" y="345858"/>
                  </a:lnTo>
                  <a:lnTo>
                    <a:pt x="24567" y="361283"/>
                  </a:lnTo>
                  <a:lnTo>
                    <a:pt x="21058" y="376574"/>
                  </a:lnTo>
                  <a:lnTo>
                    <a:pt x="17548" y="392059"/>
                  </a:lnTo>
                  <a:lnTo>
                    <a:pt x="14043" y="407899"/>
                  </a:lnTo>
                  <a:lnTo>
                    <a:pt x="10694" y="423357"/>
                  </a:lnTo>
                  <a:lnTo>
                    <a:pt x="7469" y="438404"/>
                  </a:lnTo>
                  <a:lnTo>
                    <a:pt x="4085" y="454366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7165294" y="4664124"/>
            <a:ext cx="1994499" cy="463255"/>
            <a:chOff x="7165294" y="4664124"/>
            <a:chExt cx="1994499" cy="463255"/>
          </a:xfrm>
        </p:grpSpPr>
        <p:sp>
          <p:nvSpPr>
            <p:cNvPr id="63" name="Freeform 62"/>
            <p:cNvSpPr/>
            <p:nvPr/>
          </p:nvSpPr>
          <p:spPr>
            <a:xfrm>
              <a:off x="7165294" y="4664124"/>
              <a:ext cx="339704" cy="421141"/>
            </a:xfrm>
            <a:custGeom>
              <a:avLst/>
              <a:gdLst/>
              <a:ahLst/>
              <a:cxnLst/>
              <a:rect l="0" t="0" r="0" b="0"/>
              <a:pathLst>
                <a:path w="339704" h="421141">
                  <a:moveTo>
                    <a:pt x="4613" y="421140"/>
                  </a:moveTo>
                  <a:lnTo>
                    <a:pt x="1814" y="412271"/>
                  </a:lnTo>
                  <a:lnTo>
                    <a:pt x="311" y="403285"/>
                  </a:lnTo>
                  <a:lnTo>
                    <a:pt x="0" y="393285"/>
                  </a:lnTo>
                  <a:lnTo>
                    <a:pt x="507" y="382132"/>
                  </a:lnTo>
                  <a:lnTo>
                    <a:pt x="1326" y="369672"/>
                  </a:lnTo>
                  <a:lnTo>
                    <a:pt x="2146" y="355951"/>
                  </a:lnTo>
                  <a:lnTo>
                    <a:pt x="3003" y="340842"/>
                  </a:lnTo>
                  <a:lnTo>
                    <a:pt x="4178" y="323968"/>
                  </a:lnTo>
                  <a:lnTo>
                    <a:pt x="5807" y="305284"/>
                  </a:lnTo>
                  <a:lnTo>
                    <a:pt x="7561" y="285026"/>
                  </a:lnTo>
                  <a:lnTo>
                    <a:pt x="8754" y="263526"/>
                  </a:lnTo>
                  <a:lnTo>
                    <a:pt x="9040" y="241101"/>
                  </a:lnTo>
                  <a:lnTo>
                    <a:pt x="8570" y="218009"/>
                  </a:lnTo>
                  <a:lnTo>
                    <a:pt x="7792" y="194450"/>
                  </a:lnTo>
                  <a:lnTo>
                    <a:pt x="7007" y="170575"/>
                  </a:lnTo>
                  <a:lnTo>
                    <a:pt x="6347" y="146815"/>
                  </a:lnTo>
                  <a:lnTo>
                    <a:pt x="5838" y="123856"/>
                  </a:lnTo>
                  <a:lnTo>
                    <a:pt x="5477" y="102040"/>
                  </a:lnTo>
                  <a:lnTo>
                    <a:pt x="5729" y="82647"/>
                  </a:lnTo>
                  <a:lnTo>
                    <a:pt x="7488" y="67954"/>
                  </a:lnTo>
                  <a:lnTo>
                    <a:pt x="11109" y="58788"/>
                  </a:lnTo>
                  <a:lnTo>
                    <a:pt x="16152" y="54703"/>
                  </a:lnTo>
                  <a:lnTo>
                    <a:pt x="21686" y="54745"/>
                  </a:lnTo>
                  <a:lnTo>
                    <a:pt x="27112" y="57914"/>
                  </a:lnTo>
                  <a:lnTo>
                    <a:pt x="32362" y="63353"/>
                  </a:lnTo>
                  <a:lnTo>
                    <a:pt x="37712" y="70399"/>
                  </a:lnTo>
                  <a:lnTo>
                    <a:pt x="43339" y="78561"/>
                  </a:lnTo>
                  <a:lnTo>
                    <a:pt x="49117" y="87490"/>
                  </a:lnTo>
                  <a:lnTo>
                    <a:pt x="54702" y="96941"/>
                  </a:lnTo>
                  <a:lnTo>
                    <a:pt x="59909" y="106751"/>
                  </a:lnTo>
                  <a:lnTo>
                    <a:pt x="64711" y="116968"/>
                  </a:lnTo>
                  <a:lnTo>
                    <a:pt x="69165" y="127821"/>
                  </a:lnTo>
                  <a:lnTo>
                    <a:pt x="73349" y="139381"/>
                  </a:lnTo>
                  <a:lnTo>
                    <a:pt x="77498" y="151417"/>
                  </a:lnTo>
                  <a:lnTo>
                    <a:pt x="81977" y="163497"/>
                  </a:lnTo>
                  <a:lnTo>
                    <a:pt x="86954" y="175368"/>
                  </a:lnTo>
                  <a:lnTo>
                    <a:pt x="92264" y="187119"/>
                  </a:lnTo>
                  <a:lnTo>
                    <a:pt x="97522" y="199076"/>
                  </a:lnTo>
                  <a:lnTo>
                    <a:pt x="102507" y="211411"/>
                  </a:lnTo>
                  <a:lnTo>
                    <a:pt x="107327" y="223984"/>
                  </a:lnTo>
                  <a:lnTo>
                    <a:pt x="112322" y="236432"/>
                  </a:lnTo>
                  <a:lnTo>
                    <a:pt x="117688" y="248557"/>
                  </a:lnTo>
                  <a:lnTo>
                    <a:pt x="123614" y="260651"/>
                  </a:lnTo>
                  <a:lnTo>
                    <a:pt x="130357" y="273369"/>
                  </a:lnTo>
                  <a:lnTo>
                    <a:pt x="137967" y="287026"/>
                  </a:lnTo>
                  <a:lnTo>
                    <a:pt x="146183" y="301130"/>
                  </a:lnTo>
                  <a:lnTo>
                    <a:pt x="154535" y="314612"/>
                  </a:lnTo>
                  <a:lnTo>
                    <a:pt x="162747" y="326901"/>
                  </a:lnTo>
                  <a:lnTo>
                    <a:pt x="170886" y="337931"/>
                  </a:lnTo>
                  <a:lnTo>
                    <a:pt x="179263" y="347875"/>
                  </a:lnTo>
                  <a:lnTo>
                    <a:pt x="188053" y="356963"/>
                  </a:lnTo>
                  <a:lnTo>
                    <a:pt x="197431" y="365253"/>
                  </a:lnTo>
                  <a:lnTo>
                    <a:pt x="207644" y="372616"/>
                  </a:lnTo>
                  <a:lnTo>
                    <a:pt x="218734" y="379046"/>
                  </a:lnTo>
                  <a:lnTo>
                    <a:pt x="230269" y="384179"/>
                  </a:lnTo>
                  <a:lnTo>
                    <a:pt x="241470" y="387266"/>
                  </a:lnTo>
                  <a:lnTo>
                    <a:pt x="251926" y="388073"/>
                  </a:lnTo>
                  <a:lnTo>
                    <a:pt x="261572" y="386664"/>
                  </a:lnTo>
                  <a:lnTo>
                    <a:pt x="270510" y="383134"/>
                  </a:lnTo>
                  <a:lnTo>
                    <a:pt x="278892" y="377756"/>
                  </a:lnTo>
                  <a:lnTo>
                    <a:pt x="286861" y="370739"/>
                  </a:lnTo>
                  <a:lnTo>
                    <a:pt x="294534" y="362144"/>
                  </a:lnTo>
                  <a:lnTo>
                    <a:pt x="301994" y="352141"/>
                  </a:lnTo>
                  <a:lnTo>
                    <a:pt x="309143" y="340833"/>
                  </a:lnTo>
                  <a:lnTo>
                    <a:pt x="315717" y="328187"/>
                  </a:lnTo>
                  <a:lnTo>
                    <a:pt x="321616" y="314309"/>
                  </a:lnTo>
                  <a:lnTo>
                    <a:pt x="326728" y="299412"/>
                  </a:lnTo>
                  <a:lnTo>
                    <a:pt x="330864" y="283735"/>
                  </a:lnTo>
                  <a:lnTo>
                    <a:pt x="334014" y="267486"/>
                  </a:lnTo>
                  <a:lnTo>
                    <a:pt x="336318" y="250829"/>
                  </a:lnTo>
                  <a:lnTo>
                    <a:pt x="337954" y="233888"/>
                  </a:lnTo>
                  <a:lnTo>
                    <a:pt x="339091" y="216746"/>
                  </a:lnTo>
                  <a:lnTo>
                    <a:pt x="339703" y="199302"/>
                  </a:lnTo>
                  <a:lnTo>
                    <a:pt x="339591" y="181292"/>
                  </a:lnTo>
                  <a:lnTo>
                    <a:pt x="338700" y="162625"/>
                  </a:lnTo>
                  <a:lnTo>
                    <a:pt x="337120" y="143682"/>
                  </a:lnTo>
                  <a:lnTo>
                    <a:pt x="334989" y="125190"/>
                  </a:lnTo>
                  <a:lnTo>
                    <a:pt x="332439" y="107530"/>
                  </a:lnTo>
                  <a:lnTo>
                    <a:pt x="329422" y="90740"/>
                  </a:lnTo>
                  <a:lnTo>
                    <a:pt x="325719" y="74698"/>
                  </a:lnTo>
                  <a:lnTo>
                    <a:pt x="321274" y="59258"/>
                  </a:lnTo>
                  <a:lnTo>
                    <a:pt x="316472" y="44872"/>
                  </a:lnTo>
                  <a:lnTo>
                    <a:pt x="311585" y="31184"/>
                  </a:lnTo>
                  <a:lnTo>
                    <a:pt x="306179" y="16987"/>
                  </a:lnTo>
                  <a:lnTo>
                    <a:pt x="29941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554835" y="4927336"/>
              <a:ext cx="100115" cy="167130"/>
            </a:xfrm>
            <a:custGeom>
              <a:avLst/>
              <a:gdLst/>
              <a:ahLst/>
              <a:cxnLst/>
              <a:rect l="0" t="0" r="0" b="0"/>
              <a:pathLst>
                <a:path w="100115" h="167130">
                  <a:moveTo>
                    <a:pt x="78326" y="0"/>
                  </a:moveTo>
                  <a:lnTo>
                    <a:pt x="66725" y="3068"/>
                  </a:lnTo>
                  <a:lnTo>
                    <a:pt x="56876" y="7131"/>
                  </a:lnTo>
                  <a:lnTo>
                    <a:pt x="47870" y="12624"/>
                  </a:lnTo>
                  <a:lnTo>
                    <a:pt x="39430" y="19383"/>
                  </a:lnTo>
                  <a:lnTo>
                    <a:pt x="31401" y="27181"/>
                  </a:lnTo>
                  <a:lnTo>
                    <a:pt x="23688" y="35788"/>
                  </a:lnTo>
                  <a:lnTo>
                    <a:pt x="16529" y="45319"/>
                  </a:lnTo>
                  <a:lnTo>
                    <a:pt x="10475" y="56221"/>
                  </a:lnTo>
                  <a:lnTo>
                    <a:pt x="5742" y="68622"/>
                  </a:lnTo>
                  <a:lnTo>
                    <a:pt x="2394" y="82203"/>
                  </a:lnTo>
                  <a:lnTo>
                    <a:pt x="513" y="96389"/>
                  </a:lnTo>
                  <a:lnTo>
                    <a:pt x="0" y="110769"/>
                  </a:lnTo>
                  <a:lnTo>
                    <a:pt x="944" y="124661"/>
                  </a:lnTo>
                  <a:lnTo>
                    <a:pt x="3696" y="137070"/>
                  </a:lnTo>
                  <a:lnTo>
                    <a:pt x="8291" y="147584"/>
                  </a:lnTo>
                  <a:lnTo>
                    <a:pt x="14647" y="155980"/>
                  </a:lnTo>
                  <a:lnTo>
                    <a:pt x="22732" y="161960"/>
                  </a:lnTo>
                  <a:lnTo>
                    <a:pt x="32348" y="165608"/>
                  </a:lnTo>
                  <a:lnTo>
                    <a:pt x="42871" y="167129"/>
                  </a:lnTo>
                  <a:lnTo>
                    <a:pt x="53385" y="166654"/>
                  </a:lnTo>
                  <a:lnTo>
                    <a:pt x="63371" y="164444"/>
                  </a:lnTo>
                  <a:lnTo>
                    <a:pt x="72530" y="160524"/>
                  </a:lnTo>
                  <a:lnTo>
                    <a:pt x="80610" y="154621"/>
                  </a:lnTo>
                  <a:lnTo>
                    <a:pt x="87589" y="146765"/>
                  </a:lnTo>
                  <a:lnTo>
                    <a:pt x="93291" y="137407"/>
                  </a:lnTo>
                  <a:lnTo>
                    <a:pt x="97308" y="127217"/>
                  </a:lnTo>
                  <a:lnTo>
                    <a:pt x="99565" y="116662"/>
                  </a:lnTo>
                  <a:lnTo>
                    <a:pt x="100114" y="105983"/>
                  </a:lnTo>
                  <a:lnTo>
                    <a:pt x="98973" y="95288"/>
                  </a:lnTo>
                  <a:lnTo>
                    <a:pt x="96318" y="84625"/>
                  </a:lnTo>
                  <a:lnTo>
                    <a:pt x="92359" y="74262"/>
                  </a:lnTo>
                  <a:lnTo>
                    <a:pt x="86655" y="63591"/>
                  </a:lnTo>
                  <a:lnTo>
                    <a:pt x="76475" y="50553"/>
                  </a:lnTo>
                  <a:lnTo>
                    <a:pt x="57268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949015" y="4664124"/>
              <a:ext cx="21059" cy="368498"/>
            </a:xfrm>
            <a:custGeom>
              <a:avLst/>
              <a:gdLst/>
              <a:ahLst/>
              <a:cxnLst/>
              <a:rect l="0" t="0" r="0" b="0"/>
              <a:pathLst>
                <a:path w="21059" h="368498">
                  <a:moveTo>
                    <a:pt x="0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5" y="36471"/>
                  </a:lnTo>
                  <a:lnTo>
                    <a:pt x="178" y="50664"/>
                  </a:lnTo>
                  <a:lnTo>
                    <a:pt x="826" y="66289"/>
                  </a:lnTo>
                  <a:lnTo>
                    <a:pt x="2074" y="83265"/>
                  </a:lnTo>
                  <a:lnTo>
                    <a:pt x="3727" y="101366"/>
                  </a:lnTo>
                  <a:lnTo>
                    <a:pt x="5376" y="120335"/>
                  </a:lnTo>
                  <a:lnTo>
                    <a:pt x="6779" y="139942"/>
                  </a:lnTo>
                  <a:lnTo>
                    <a:pt x="7872" y="160003"/>
                  </a:lnTo>
                  <a:lnTo>
                    <a:pt x="8680" y="180382"/>
                  </a:lnTo>
                  <a:lnTo>
                    <a:pt x="9258" y="200971"/>
                  </a:lnTo>
                  <a:lnTo>
                    <a:pt x="9663" y="221372"/>
                  </a:lnTo>
                  <a:lnTo>
                    <a:pt x="9941" y="240925"/>
                  </a:lnTo>
                  <a:lnTo>
                    <a:pt x="10137" y="259331"/>
                  </a:lnTo>
                  <a:lnTo>
                    <a:pt x="10441" y="276471"/>
                  </a:lnTo>
                  <a:lnTo>
                    <a:pt x="11176" y="292224"/>
                  </a:lnTo>
                  <a:lnTo>
                    <a:pt x="12484" y="306665"/>
                  </a:lnTo>
                  <a:lnTo>
                    <a:pt x="14184" y="319757"/>
                  </a:lnTo>
                  <a:lnTo>
                    <a:pt x="16043" y="332650"/>
                  </a:lnTo>
                  <a:lnTo>
                    <a:pt x="18222" y="347597"/>
                  </a:lnTo>
                  <a:lnTo>
                    <a:pt x="21058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054300" y="4958922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58"/>
                  </a:lnTo>
                  <a:lnTo>
                    <a:pt x="177" y="46446"/>
                  </a:lnTo>
                  <a:lnTo>
                    <a:pt x="826" y="58458"/>
                  </a:lnTo>
                  <a:lnTo>
                    <a:pt x="2074" y="70246"/>
                  </a:lnTo>
                  <a:lnTo>
                    <a:pt x="3736" y="81293"/>
                  </a:lnTo>
                  <a:lnTo>
                    <a:pt x="5563" y="91818"/>
                  </a:lnTo>
                  <a:lnTo>
                    <a:pt x="7717" y="102741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075357" y="4832580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0"/>
                  </a:moveTo>
                  <a:lnTo>
                    <a:pt x="10529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128000" y="4882886"/>
              <a:ext cx="286952" cy="216666"/>
            </a:xfrm>
            <a:custGeom>
              <a:avLst/>
              <a:gdLst/>
              <a:ahLst/>
              <a:cxnLst/>
              <a:rect l="0" t="0" r="0" b="0"/>
              <a:pathLst>
                <a:path w="286952" h="216666">
                  <a:moveTo>
                    <a:pt x="0" y="86564"/>
                  </a:moveTo>
                  <a:lnTo>
                    <a:pt x="67" y="98233"/>
                  </a:lnTo>
                  <a:lnTo>
                    <a:pt x="707" y="108721"/>
                  </a:lnTo>
                  <a:lnTo>
                    <a:pt x="2003" y="119023"/>
                  </a:lnTo>
                  <a:lnTo>
                    <a:pt x="3864" y="129324"/>
                  </a:lnTo>
                  <a:lnTo>
                    <a:pt x="6181" y="139668"/>
                  </a:lnTo>
                  <a:lnTo>
                    <a:pt x="8859" y="150013"/>
                  </a:lnTo>
                  <a:lnTo>
                    <a:pt x="12260" y="158773"/>
                  </a:lnTo>
                  <a:lnTo>
                    <a:pt x="16416" y="163194"/>
                  </a:lnTo>
                  <a:lnTo>
                    <a:pt x="20328" y="162651"/>
                  </a:lnTo>
                  <a:lnTo>
                    <a:pt x="23514" y="158036"/>
                  </a:lnTo>
                  <a:lnTo>
                    <a:pt x="25930" y="150454"/>
                  </a:lnTo>
                  <a:lnTo>
                    <a:pt x="27851" y="140963"/>
                  </a:lnTo>
                  <a:lnTo>
                    <a:pt x="29736" y="130525"/>
                  </a:lnTo>
                  <a:lnTo>
                    <a:pt x="31848" y="119719"/>
                  </a:lnTo>
                  <a:lnTo>
                    <a:pt x="34263" y="108665"/>
                  </a:lnTo>
                  <a:lnTo>
                    <a:pt x="36961" y="97166"/>
                  </a:lnTo>
                  <a:lnTo>
                    <a:pt x="39892" y="85136"/>
                  </a:lnTo>
                  <a:lnTo>
                    <a:pt x="43167" y="72934"/>
                  </a:lnTo>
                  <a:lnTo>
                    <a:pt x="47042" y="61267"/>
                  </a:lnTo>
                  <a:lnTo>
                    <a:pt x="51617" y="50509"/>
                  </a:lnTo>
                  <a:lnTo>
                    <a:pt x="56994" y="41337"/>
                  </a:lnTo>
                  <a:lnTo>
                    <a:pt x="63359" y="34844"/>
                  </a:lnTo>
                  <a:lnTo>
                    <a:pt x="70714" y="31379"/>
                  </a:lnTo>
                  <a:lnTo>
                    <a:pt x="78754" y="30818"/>
                  </a:lnTo>
                  <a:lnTo>
                    <a:pt x="86990" y="32934"/>
                  </a:lnTo>
                  <a:lnTo>
                    <a:pt x="95114" y="37321"/>
                  </a:lnTo>
                  <a:lnTo>
                    <a:pt x="102854" y="43651"/>
                  </a:lnTo>
                  <a:lnTo>
                    <a:pt x="109899" y="51778"/>
                  </a:lnTo>
                  <a:lnTo>
                    <a:pt x="116150" y="61457"/>
                  </a:lnTo>
                  <a:lnTo>
                    <a:pt x="121515" y="72377"/>
                  </a:lnTo>
                  <a:lnTo>
                    <a:pt x="125828" y="84230"/>
                  </a:lnTo>
                  <a:lnTo>
                    <a:pt x="129106" y="96753"/>
                  </a:lnTo>
                  <a:lnTo>
                    <a:pt x="131665" y="109586"/>
                  </a:lnTo>
                  <a:lnTo>
                    <a:pt x="134008" y="122274"/>
                  </a:lnTo>
                  <a:lnTo>
                    <a:pt x="136455" y="134554"/>
                  </a:lnTo>
                  <a:lnTo>
                    <a:pt x="139565" y="145269"/>
                  </a:lnTo>
                  <a:lnTo>
                    <a:pt x="144084" y="151490"/>
                  </a:lnTo>
                  <a:lnTo>
                    <a:pt x="149654" y="152213"/>
                  </a:lnTo>
                  <a:lnTo>
                    <a:pt x="155448" y="149632"/>
                  </a:lnTo>
                  <a:lnTo>
                    <a:pt x="161524" y="145256"/>
                  </a:lnTo>
                  <a:lnTo>
                    <a:pt x="168259" y="139858"/>
                  </a:lnTo>
                  <a:lnTo>
                    <a:pt x="175807" y="133858"/>
                  </a:lnTo>
                  <a:lnTo>
                    <a:pt x="184115" y="127656"/>
                  </a:lnTo>
                  <a:lnTo>
                    <a:pt x="193047" y="121700"/>
                  </a:lnTo>
                  <a:lnTo>
                    <a:pt x="202454" y="116199"/>
                  </a:lnTo>
                  <a:lnTo>
                    <a:pt x="212206" y="111008"/>
                  </a:lnTo>
                  <a:lnTo>
                    <a:pt x="222202" y="105752"/>
                  </a:lnTo>
                  <a:lnTo>
                    <a:pt x="232365" y="100212"/>
                  </a:lnTo>
                  <a:lnTo>
                    <a:pt x="242476" y="94336"/>
                  </a:lnTo>
                  <a:lnTo>
                    <a:pt x="252193" y="88158"/>
                  </a:lnTo>
                  <a:lnTo>
                    <a:pt x="261348" y="81730"/>
                  </a:lnTo>
                  <a:lnTo>
                    <a:pt x="269630" y="74785"/>
                  </a:lnTo>
                  <a:lnTo>
                    <a:pt x="276517" y="66759"/>
                  </a:lnTo>
                  <a:lnTo>
                    <a:pt x="281840" y="57441"/>
                  </a:lnTo>
                  <a:lnTo>
                    <a:pt x="285432" y="47250"/>
                  </a:lnTo>
                  <a:lnTo>
                    <a:pt x="286951" y="37025"/>
                  </a:lnTo>
                  <a:lnTo>
                    <a:pt x="286408" y="27271"/>
                  </a:lnTo>
                  <a:lnTo>
                    <a:pt x="283774" y="18453"/>
                  </a:lnTo>
                  <a:lnTo>
                    <a:pt x="278815" y="11142"/>
                  </a:lnTo>
                  <a:lnTo>
                    <a:pt x="271638" y="5500"/>
                  </a:lnTo>
                  <a:lnTo>
                    <a:pt x="262923" y="1680"/>
                  </a:lnTo>
                  <a:lnTo>
                    <a:pt x="253705" y="0"/>
                  </a:lnTo>
                  <a:lnTo>
                    <a:pt x="244629" y="427"/>
                  </a:lnTo>
                  <a:lnTo>
                    <a:pt x="236098" y="2813"/>
                  </a:lnTo>
                  <a:lnTo>
                    <a:pt x="228450" y="7072"/>
                  </a:lnTo>
                  <a:lnTo>
                    <a:pt x="221753" y="12969"/>
                  </a:lnTo>
                  <a:lnTo>
                    <a:pt x="215902" y="20181"/>
                  </a:lnTo>
                  <a:lnTo>
                    <a:pt x="210722" y="28383"/>
                  </a:lnTo>
                  <a:lnTo>
                    <a:pt x="206049" y="37313"/>
                  </a:lnTo>
                  <a:lnTo>
                    <a:pt x="201907" y="47088"/>
                  </a:lnTo>
                  <a:lnTo>
                    <a:pt x="198496" y="58165"/>
                  </a:lnTo>
                  <a:lnTo>
                    <a:pt x="195867" y="70695"/>
                  </a:lnTo>
                  <a:lnTo>
                    <a:pt x="193930" y="84535"/>
                  </a:lnTo>
                  <a:lnTo>
                    <a:pt x="192547" y="99428"/>
                  </a:lnTo>
                  <a:lnTo>
                    <a:pt x="191589" y="115101"/>
                  </a:lnTo>
                  <a:lnTo>
                    <a:pt x="191268" y="130845"/>
                  </a:lnTo>
                  <a:lnTo>
                    <a:pt x="192107" y="145571"/>
                  </a:lnTo>
                  <a:lnTo>
                    <a:pt x="194305" y="158762"/>
                  </a:lnTo>
                  <a:lnTo>
                    <a:pt x="197747" y="170429"/>
                  </a:lnTo>
                  <a:lnTo>
                    <a:pt x="202200" y="180816"/>
                  </a:lnTo>
                  <a:lnTo>
                    <a:pt x="207426" y="190204"/>
                  </a:lnTo>
                  <a:lnTo>
                    <a:pt x="213545" y="198529"/>
                  </a:lnTo>
                  <a:lnTo>
                    <a:pt x="221008" y="205384"/>
                  </a:lnTo>
                  <a:lnTo>
                    <a:pt x="229941" y="210663"/>
                  </a:lnTo>
                  <a:lnTo>
                    <a:pt x="239772" y="214360"/>
                  </a:lnTo>
                  <a:lnTo>
                    <a:pt x="250470" y="216665"/>
                  </a:lnTo>
                  <a:lnTo>
                    <a:pt x="264095" y="216661"/>
                  </a:lnTo>
                  <a:lnTo>
                    <a:pt x="284269" y="2129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464911" y="4864165"/>
              <a:ext cx="118436" cy="252686"/>
            </a:xfrm>
            <a:custGeom>
              <a:avLst/>
              <a:gdLst/>
              <a:ahLst/>
              <a:cxnLst/>
              <a:rect l="0" t="0" r="0" b="0"/>
              <a:pathLst>
                <a:path w="118436" h="252686">
                  <a:moveTo>
                    <a:pt x="105286" y="0"/>
                  </a:moveTo>
                  <a:lnTo>
                    <a:pt x="96485" y="2934"/>
                  </a:lnTo>
                  <a:lnTo>
                    <a:pt x="88138" y="5716"/>
                  </a:lnTo>
                  <a:lnTo>
                    <a:pt x="79443" y="8620"/>
                  </a:lnTo>
                  <a:lnTo>
                    <a:pt x="70496" y="11833"/>
                  </a:lnTo>
                  <a:lnTo>
                    <a:pt x="61649" y="15647"/>
                  </a:lnTo>
                  <a:lnTo>
                    <a:pt x="53110" y="20169"/>
                  </a:lnTo>
                  <a:lnTo>
                    <a:pt x="44921" y="25505"/>
                  </a:lnTo>
                  <a:lnTo>
                    <a:pt x="37044" y="31841"/>
                  </a:lnTo>
                  <a:lnTo>
                    <a:pt x="29424" y="39184"/>
                  </a:lnTo>
                  <a:lnTo>
                    <a:pt x="22322" y="47555"/>
                  </a:lnTo>
                  <a:lnTo>
                    <a:pt x="16305" y="57078"/>
                  </a:lnTo>
                  <a:lnTo>
                    <a:pt x="11601" y="67696"/>
                  </a:lnTo>
                  <a:lnTo>
                    <a:pt x="8443" y="78911"/>
                  </a:lnTo>
                  <a:lnTo>
                    <a:pt x="7223" y="89897"/>
                  </a:lnTo>
                  <a:lnTo>
                    <a:pt x="7964" y="100194"/>
                  </a:lnTo>
                  <a:lnTo>
                    <a:pt x="10564" y="109224"/>
                  </a:lnTo>
                  <a:lnTo>
                    <a:pt x="14968" y="116152"/>
                  </a:lnTo>
                  <a:lnTo>
                    <a:pt x="20968" y="120740"/>
                  </a:lnTo>
                  <a:lnTo>
                    <a:pt x="28419" y="123550"/>
                  </a:lnTo>
                  <a:lnTo>
                    <a:pt x="37313" y="125611"/>
                  </a:lnTo>
                  <a:lnTo>
                    <a:pt x="47512" y="127601"/>
                  </a:lnTo>
                  <a:lnTo>
                    <a:pt x="58612" y="129810"/>
                  </a:lnTo>
                  <a:lnTo>
                    <a:pt x="70056" y="132306"/>
                  </a:lnTo>
                  <a:lnTo>
                    <a:pt x="81477" y="135082"/>
                  </a:lnTo>
                  <a:lnTo>
                    <a:pt x="92246" y="138575"/>
                  </a:lnTo>
                  <a:lnTo>
                    <a:pt x="101413" y="143656"/>
                  </a:lnTo>
                  <a:lnTo>
                    <a:pt x="108605" y="150663"/>
                  </a:lnTo>
                  <a:lnTo>
                    <a:pt x="113787" y="159301"/>
                  </a:lnTo>
                  <a:lnTo>
                    <a:pt x="116991" y="168932"/>
                  </a:lnTo>
                  <a:lnTo>
                    <a:pt x="118435" y="179070"/>
                  </a:lnTo>
                  <a:lnTo>
                    <a:pt x="118137" y="189282"/>
                  </a:lnTo>
                  <a:lnTo>
                    <a:pt x="115827" y="199124"/>
                  </a:lnTo>
                  <a:lnTo>
                    <a:pt x="111536" y="208397"/>
                  </a:lnTo>
                  <a:lnTo>
                    <a:pt x="105555" y="216944"/>
                  </a:lnTo>
                  <a:lnTo>
                    <a:pt x="98256" y="224545"/>
                  </a:lnTo>
                  <a:lnTo>
                    <a:pt x="89972" y="231175"/>
                  </a:lnTo>
                  <a:lnTo>
                    <a:pt x="80817" y="236799"/>
                  </a:lnTo>
                  <a:lnTo>
                    <a:pt x="70696" y="241286"/>
                  </a:lnTo>
                  <a:lnTo>
                    <a:pt x="59643" y="244678"/>
                  </a:lnTo>
                  <a:lnTo>
                    <a:pt x="48216" y="247149"/>
                  </a:lnTo>
                  <a:lnTo>
                    <a:pt x="36191" y="249167"/>
                  </a:lnTo>
                  <a:lnTo>
                    <a:pt x="21393" y="250911"/>
                  </a:lnTo>
                  <a:lnTo>
                    <a:pt x="0" y="2526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828263" y="4937865"/>
              <a:ext cx="116505" cy="184137"/>
            </a:xfrm>
            <a:custGeom>
              <a:avLst/>
              <a:gdLst/>
              <a:ahLst/>
              <a:cxnLst/>
              <a:rect l="0" t="0" r="0" b="0"/>
              <a:pathLst>
                <a:path w="116505" h="184137">
                  <a:moveTo>
                    <a:pt x="57789" y="0"/>
                  </a:moveTo>
                  <a:lnTo>
                    <a:pt x="49121" y="3068"/>
                  </a:lnTo>
                  <a:lnTo>
                    <a:pt x="42055" y="7130"/>
                  </a:lnTo>
                  <a:lnTo>
                    <a:pt x="35944" y="12628"/>
                  </a:lnTo>
                  <a:lnTo>
                    <a:pt x="30370" y="19560"/>
                  </a:lnTo>
                  <a:lnTo>
                    <a:pt x="24859" y="28007"/>
                  </a:lnTo>
                  <a:lnTo>
                    <a:pt x="19157" y="37856"/>
                  </a:lnTo>
                  <a:lnTo>
                    <a:pt x="13510" y="48867"/>
                  </a:lnTo>
                  <a:lnTo>
                    <a:pt x="8551" y="60769"/>
                  </a:lnTo>
                  <a:lnTo>
                    <a:pt x="4590" y="73325"/>
                  </a:lnTo>
                  <a:lnTo>
                    <a:pt x="1780" y="86346"/>
                  </a:lnTo>
                  <a:lnTo>
                    <a:pt x="267" y="99692"/>
                  </a:lnTo>
                  <a:lnTo>
                    <a:pt x="0" y="113257"/>
                  </a:lnTo>
                  <a:lnTo>
                    <a:pt x="940" y="126806"/>
                  </a:lnTo>
                  <a:lnTo>
                    <a:pt x="3157" y="139984"/>
                  </a:lnTo>
                  <a:lnTo>
                    <a:pt x="6582" y="152608"/>
                  </a:lnTo>
                  <a:lnTo>
                    <a:pt x="11336" y="164034"/>
                  </a:lnTo>
                  <a:lnTo>
                    <a:pt x="17808" y="173117"/>
                  </a:lnTo>
                  <a:lnTo>
                    <a:pt x="26045" y="179440"/>
                  </a:lnTo>
                  <a:lnTo>
                    <a:pt x="35489" y="183056"/>
                  </a:lnTo>
                  <a:lnTo>
                    <a:pt x="45207" y="184136"/>
                  </a:lnTo>
                  <a:lnTo>
                    <a:pt x="54625" y="183050"/>
                  </a:lnTo>
                  <a:lnTo>
                    <a:pt x="63557" y="180257"/>
                  </a:lnTo>
                  <a:lnTo>
                    <a:pt x="72009" y="176191"/>
                  </a:lnTo>
                  <a:lnTo>
                    <a:pt x="80056" y="171203"/>
                  </a:lnTo>
                  <a:lnTo>
                    <a:pt x="87629" y="165402"/>
                  </a:lnTo>
                  <a:lnTo>
                    <a:pt x="94504" y="158678"/>
                  </a:lnTo>
                  <a:lnTo>
                    <a:pt x="100610" y="151038"/>
                  </a:lnTo>
                  <a:lnTo>
                    <a:pt x="105866" y="142449"/>
                  </a:lnTo>
                  <a:lnTo>
                    <a:pt x="110099" y="132772"/>
                  </a:lnTo>
                  <a:lnTo>
                    <a:pt x="113311" y="122037"/>
                  </a:lnTo>
                  <a:lnTo>
                    <a:pt x="115486" y="110403"/>
                  </a:lnTo>
                  <a:lnTo>
                    <a:pt x="116504" y="98069"/>
                  </a:lnTo>
                  <a:lnTo>
                    <a:pt x="116407" y="85227"/>
                  </a:lnTo>
                  <a:lnTo>
                    <a:pt x="115207" y="72350"/>
                  </a:lnTo>
                  <a:lnTo>
                    <a:pt x="112807" y="60165"/>
                  </a:lnTo>
                  <a:lnTo>
                    <a:pt x="109272" y="49020"/>
                  </a:lnTo>
                  <a:lnTo>
                    <a:pt x="104901" y="39201"/>
                  </a:lnTo>
                  <a:lnTo>
                    <a:pt x="99615" y="30154"/>
                  </a:lnTo>
                  <a:lnTo>
                    <a:pt x="91828" y="21088"/>
                  </a:lnTo>
                  <a:lnTo>
                    <a:pt x="78846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9029268" y="4707616"/>
              <a:ext cx="130525" cy="419763"/>
            </a:xfrm>
            <a:custGeom>
              <a:avLst/>
              <a:gdLst/>
              <a:ahLst/>
              <a:cxnLst/>
              <a:rect l="0" t="0" r="0" b="0"/>
              <a:pathLst>
                <a:path w="130525" h="419763">
                  <a:moveTo>
                    <a:pt x="14711" y="419762"/>
                  </a:moveTo>
                  <a:lnTo>
                    <a:pt x="17578" y="410894"/>
                  </a:lnTo>
                  <a:lnTo>
                    <a:pt x="19720" y="401907"/>
                  </a:lnTo>
                  <a:lnTo>
                    <a:pt x="21323" y="391911"/>
                  </a:lnTo>
                  <a:lnTo>
                    <a:pt x="22503" y="380931"/>
                  </a:lnTo>
                  <a:lnTo>
                    <a:pt x="23352" y="369119"/>
                  </a:lnTo>
                  <a:lnTo>
                    <a:pt x="23949" y="356656"/>
                  </a:lnTo>
                  <a:lnTo>
                    <a:pt x="24363" y="343546"/>
                  </a:lnTo>
                  <a:lnTo>
                    <a:pt x="24648" y="329617"/>
                  </a:lnTo>
                  <a:lnTo>
                    <a:pt x="24837" y="314846"/>
                  </a:lnTo>
                  <a:lnTo>
                    <a:pt x="24794" y="299505"/>
                  </a:lnTo>
                  <a:lnTo>
                    <a:pt x="24234" y="284055"/>
                  </a:lnTo>
                  <a:lnTo>
                    <a:pt x="23042" y="268773"/>
                  </a:lnTo>
                  <a:lnTo>
                    <a:pt x="21255" y="253748"/>
                  </a:lnTo>
                  <a:lnTo>
                    <a:pt x="18985" y="238974"/>
                  </a:lnTo>
                  <a:lnTo>
                    <a:pt x="16351" y="224406"/>
                  </a:lnTo>
                  <a:lnTo>
                    <a:pt x="13618" y="209995"/>
                  </a:lnTo>
                  <a:lnTo>
                    <a:pt x="11169" y="195698"/>
                  </a:lnTo>
                  <a:lnTo>
                    <a:pt x="9188" y="181484"/>
                  </a:lnTo>
                  <a:lnTo>
                    <a:pt x="7522" y="167325"/>
                  </a:lnTo>
                  <a:lnTo>
                    <a:pt x="5789" y="153206"/>
                  </a:lnTo>
                  <a:lnTo>
                    <a:pt x="3777" y="139109"/>
                  </a:lnTo>
                  <a:lnTo>
                    <a:pt x="1764" y="124861"/>
                  </a:lnTo>
                  <a:lnTo>
                    <a:pt x="398" y="110150"/>
                  </a:lnTo>
                  <a:lnTo>
                    <a:pt x="0" y="94847"/>
                  </a:lnTo>
                  <a:lnTo>
                    <a:pt x="562" y="79145"/>
                  </a:lnTo>
                  <a:lnTo>
                    <a:pt x="1937" y="63452"/>
                  </a:lnTo>
                  <a:lnTo>
                    <a:pt x="3957" y="48024"/>
                  </a:lnTo>
                  <a:lnTo>
                    <a:pt x="7110" y="33581"/>
                  </a:lnTo>
                  <a:lnTo>
                    <a:pt x="12494" y="21326"/>
                  </a:lnTo>
                  <a:lnTo>
                    <a:pt x="20512" y="11731"/>
                  </a:lnTo>
                  <a:lnTo>
                    <a:pt x="30474" y="4935"/>
                  </a:lnTo>
                  <a:lnTo>
                    <a:pt x="41001" y="1099"/>
                  </a:lnTo>
                  <a:lnTo>
                    <a:pt x="51230" y="0"/>
                  </a:lnTo>
                  <a:lnTo>
                    <a:pt x="61008" y="1156"/>
                  </a:lnTo>
                  <a:lnTo>
                    <a:pt x="70626" y="4042"/>
                  </a:lnTo>
                  <a:lnTo>
                    <a:pt x="80303" y="8188"/>
                  </a:lnTo>
                  <a:lnTo>
                    <a:pt x="89865" y="13117"/>
                  </a:lnTo>
                  <a:lnTo>
                    <a:pt x="99846" y="18914"/>
                  </a:lnTo>
                  <a:lnTo>
                    <a:pt x="112246" y="27196"/>
                  </a:lnTo>
                  <a:lnTo>
                    <a:pt x="130524" y="407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959751" y="4916808"/>
              <a:ext cx="157929" cy="31587"/>
            </a:xfrm>
            <a:custGeom>
              <a:avLst/>
              <a:gdLst/>
              <a:ahLst/>
              <a:cxnLst/>
              <a:rect l="0" t="0" r="0" b="0"/>
              <a:pathLst>
                <a:path w="157929" h="31587">
                  <a:moveTo>
                    <a:pt x="157928" y="0"/>
                  </a:moveTo>
                  <a:lnTo>
                    <a:pt x="149059" y="2934"/>
                  </a:lnTo>
                  <a:lnTo>
                    <a:pt x="140072" y="5716"/>
                  </a:lnTo>
                  <a:lnTo>
                    <a:pt x="130077" y="8611"/>
                  </a:lnTo>
                  <a:lnTo>
                    <a:pt x="119096" y="11479"/>
                  </a:lnTo>
                  <a:lnTo>
                    <a:pt x="107284" y="13995"/>
                  </a:lnTo>
                  <a:lnTo>
                    <a:pt x="94830" y="16011"/>
                  </a:lnTo>
                  <a:lnTo>
                    <a:pt x="82065" y="17696"/>
                  </a:lnTo>
                  <a:lnTo>
                    <a:pt x="69432" y="19439"/>
                  </a:lnTo>
                  <a:lnTo>
                    <a:pt x="57173" y="21461"/>
                  </a:lnTo>
                  <a:lnTo>
                    <a:pt x="45589" y="23659"/>
                  </a:lnTo>
                  <a:lnTo>
                    <a:pt x="33889" y="25913"/>
                  </a:lnTo>
                  <a:lnTo>
                    <a:pt x="19932" y="2842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8066840" y="5464290"/>
            <a:ext cx="1282467" cy="968622"/>
            <a:chOff x="8066840" y="5464290"/>
            <a:chExt cx="1282467" cy="968622"/>
          </a:xfrm>
        </p:grpSpPr>
        <p:sp>
          <p:nvSpPr>
            <p:cNvPr id="74" name="Freeform 73"/>
            <p:cNvSpPr/>
            <p:nvPr/>
          </p:nvSpPr>
          <p:spPr>
            <a:xfrm>
              <a:off x="8066840" y="5622217"/>
              <a:ext cx="135701" cy="237565"/>
            </a:xfrm>
            <a:custGeom>
              <a:avLst/>
              <a:gdLst/>
              <a:ahLst/>
              <a:cxnLst/>
              <a:rect l="0" t="0" r="0" b="0"/>
              <a:pathLst>
                <a:path w="135701" h="237565">
                  <a:moveTo>
                    <a:pt x="124331" y="0"/>
                  </a:moveTo>
                  <a:lnTo>
                    <a:pt x="112729" y="134"/>
                  </a:lnTo>
                  <a:lnTo>
                    <a:pt x="102880" y="1415"/>
                  </a:lnTo>
                  <a:lnTo>
                    <a:pt x="93871" y="4003"/>
                  </a:lnTo>
                  <a:lnTo>
                    <a:pt x="85257" y="7550"/>
                  </a:lnTo>
                  <a:lnTo>
                    <a:pt x="76582" y="11535"/>
                  </a:lnTo>
                  <a:lnTo>
                    <a:pt x="67609" y="15619"/>
                  </a:lnTo>
                  <a:lnTo>
                    <a:pt x="58453" y="19814"/>
                  </a:lnTo>
                  <a:lnTo>
                    <a:pt x="49454" y="24379"/>
                  </a:lnTo>
                  <a:lnTo>
                    <a:pt x="40806" y="29452"/>
                  </a:lnTo>
                  <a:lnTo>
                    <a:pt x="32542" y="35180"/>
                  </a:lnTo>
                  <a:lnTo>
                    <a:pt x="24613" y="41789"/>
                  </a:lnTo>
                  <a:lnTo>
                    <a:pt x="16961" y="49315"/>
                  </a:lnTo>
                  <a:lnTo>
                    <a:pt x="10008" y="57642"/>
                  </a:lnTo>
                  <a:lnTo>
                    <a:pt x="4623" y="66602"/>
                  </a:lnTo>
                  <a:lnTo>
                    <a:pt x="1166" y="76022"/>
                  </a:lnTo>
                  <a:lnTo>
                    <a:pt x="0" y="85277"/>
                  </a:lnTo>
                  <a:lnTo>
                    <a:pt x="1718" y="93346"/>
                  </a:lnTo>
                  <a:lnTo>
                    <a:pt x="6361" y="99765"/>
                  </a:lnTo>
                  <a:lnTo>
                    <a:pt x="13530" y="104581"/>
                  </a:lnTo>
                  <a:lnTo>
                    <a:pt x="22685" y="108061"/>
                  </a:lnTo>
                  <a:lnTo>
                    <a:pt x="33313" y="110519"/>
                  </a:lnTo>
                  <a:lnTo>
                    <a:pt x="44833" y="112394"/>
                  </a:lnTo>
                  <a:lnTo>
                    <a:pt x="56622" y="114209"/>
                  </a:lnTo>
                  <a:lnTo>
                    <a:pt x="68317" y="116262"/>
                  </a:lnTo>
                  <a:lnTo>
                    <a:pt x="79625" y="118798"/>
                  </a:lnTo>
                  <a:lnTo>
                    <a:pt x="90226" y="122105"/>
                  </a:lnTo>
                  <a:lnTo>
                    <a:pt x="100020" y="126263"/>
                  </a:lnTo>
                  <a:lnTo>
                    <a:pt x="108919" y="131342"/>
                  </a:lnTo>
                  <a:lnTo>
                    <a:pt x="116759" y="137500"/>
                  </a:lnTo>
                  <a:lnTo>
                    <a:pt x="123546" y="144717"/>
                  </a:lnTo>
                  <a:lnTo>
                    <a:pt x="129106" y="152833"/>
                  </a:lnTo>
                  <a:lnTo>
                    <a:pt x="133019" y="161651"/>
                  </a:lnTo>
                  <a:lnTo>
                    <a:pt x="135200" y="170984"/>
                  </a:lnTo>
                  <a:lnTo>
                    <a:pt x="135700" y="180519"/>
                  </a:lnTo>
                  <a:lnTo>
                    <a:pt x="134523" y="189841"/>
                  </a:lnTo>
                  <a:lnTo>
                    <a:pt x="131839" y="198733"/>
                  </a:lnTo>
                  <a:lnTo>
                    <a:pt x="127768" y="207008"/>
                  </a:lnTo>
                  <a:lnTo>
                    <a:pt x="122294" y="214420"/>
                  </a:lnTo>
                  <a:lnTo>
                    <a:pt x="115536" y="220919"/>
                  </a:lnTo>
                  <a:lnTo>
                    <a:pt x="107559" y="226453"/>
                  </a:lnTo>
                  <a:lnTo>
                    <a:pt x="98303" y="230881"/>
                  </a:lnTo>
                  <a:lnTo>
                    <a:pt x="87866" y="234228"/>
                  </a:lnTo>
                  <a:lnTo>
                    <a:pt x="76871" y="236469"/>
                  </a:lnTo>
                  <a:lnTo>
                    <a:pt x="65189" y="237564"/>
                  </a:lnTo>
                  <a:lnTo>
                    <a:pt x="50681" y="236492"/>
                  </a:lnTo>
                  <a:lnTo>
                    <a:pt x="29575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275399" y="5674860"/>
              <a:ext cx="31586" cy="115814"/>
            </a:xfrm>
            <a:custGeom>
              <a:avLst/>
              <a:gdLst/>
              <a:ahLst/>
              <a:cxnLst/>
              <a:rect l="0" t="0" r="0" b="0"/>
              <a:pathLst>
                <a:path w="31586" h="115814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8" y="32459"/>
                  </a:lnTo>
                  <a:lnTo>
                    <a:pt x="4041" y="42760"/>
                  </a:lnTo>
                  <a:lnTo>
                    <a:pt x="7005" y="53104"/>
                  </a:lnTo>
                  <a:lnTo>
                    <a:pt x="10916" y="63484"/>
                  </a:lnTo>
                  <a:lnTo>
                    <a:pt x="15339" y="73632"/>
                  </a:lnTo>
                  <a:lnTo>
                    <a:pt x="19924" y="84126"/>
                  </a:lnTo>
                  <a:lnTo>
                    <a:pt x="25072" y="97008"/>
                  </a:lnTo>
                  <a:lnTo>
                    <a:pt x="31585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243813" y="5632746"/>
              <a:ext cx="157929" cy="494840"/>
            </a:xfrm>
            <a:custGeom>
              <a:avLst/>
              <a:gdLst/>
              <a:ahLst/>
              <a:cxnLst/>
              <a:rect l="0" t="0" r="0" b="0"/>
              <a:pathLst>
                <a:path w="157929" h="494840">
                  <a:moveTo>
                    <a:pt x="157928" y="0"/>
                  </a:moveTo>
                  <a:lnTo>
                    <a:pt x="154927" y="11601"/>
                  </a:lnTo>
                  <a:lnTo>
                    <a:pt x="151504" y="21449"/>
                  </a:lnTo>
                  <a:lnTo>
                    <a:pt x="147313" y="30464"/>
                  </a:lnTo>
                  <a:lnTo>
                    <a:pt x="142585" y="39251"/>
                  </a:lnTo>
                  <a:lnTo>
                    <a:pt x="137752" y="48575"/>
                  </a:lnTo>
                  <a:lnTo>
                    <a:pt x="133071" y="58809"/>
                  </a:lnTo>
                  <a:lnTo>
                    <a:pt x="128461" y="70138"/>
                  </a:lnTo>
                  <a:lnTo>
                    <a:pt x="123611" y="82730"/>
                  </a:lnTo>
                  <a:lnTo>
                    <a:pt x="118345" y="96539"/>
                  </a:lnTo>
                  <a:lnTo>
                    <a:pt x="112487" y="111373"/>
                  </a:lnTo>
                  <a:lnTo>
                    <a:pt x="105789" y="127000"/>
                  </a:lnTo>
                  <a:lnTo>
                    <a:pt x="98214" y="143202"/>
                  </a:lnTo>
                  <a:lnTo>
                    <a:pt x="90193" y="159486"/>
                  </a:lnTo>
                  <a:lnTo>
                    <a:pt x="82502" y="175112"/>
                  </a:lnTo>
                  <a:lnTo>
                    <a:pt x="75558" y="189730"/>
                  </a:lnTo>
                  <a:lnTo>
                    <a:pt x="69423" y="203341"/>
                  </a:lnTo>
                  <a:lnTo>
                    <a:pt x="63994" y="216104"/>
                  </a:lnTo>
                  <a:lnTo>
                    <a:pt x="59122" y="228211"/>
                  </a:lnTo>
                  <a:lnTo>
                    <a:pt x="54663" y="239835"/>
                  </a:lnTo>
                  <a:lnTo>
                    <a:pt x="50500" y="251116"/>
                  </a:lnTo>
                  <a:lnTo>
                    <a:pt x="46544" y="262157"/>
                  </a:lnTo>
                  <a:lnTo>
                    <a:pt x="42733" y="273032"/>
                  </a:lnTo>
                  <a:lnTo>
                    <a:pt x="39020" y="283794"/>
                  </a:lnTo>
                  <a:lnTo>
                    <a:pt x="35374" y="294493"/>
                  </a:lnTo>
                  <a:lnTo>
                    <a:pt x="31772" y="305646"/>
                  </a:lnTo>
                  <a:lnTo>
                    <a:pt x="28200" y="318190"/>
                  </a:lnTo>
                  <a:lnTo>
                    <a:pt x="24649" y="332516"/>
                  </a:lnTo>
                  <a:lnTo>
                    <a:pt x="21113" y="348207"/>
                  </a:lnTo>
                  <a:lnTo>
                    <a:pt x="17585" y="364350"/>
                  </a:lnTo>
                  <a:lnTo>
                    <a:pt x="14068" y="380354"/>
                  </a:lnTo>
                  <a:lnTo>
                    <a:pt x="10723" y="395995"/>
                  </a:lnTo>
                  <a:lnTo>
                    <a:pt x="7856" y="411251"/>
                  </a:lnTo>
                  <a:lnTo>
                    <a:pt x="5596" y="426160"/>
                  </a:lnTo>
                  <a:lnTo>
                    <a:pt x="3906" y="440384"/>
                  </a:lnTo>
                  <a:lnTo>
                    <a:pt x="2506" y="454690"/>
                  </a:lnTo>
                  <a:lnTo>
                    <a:pt x="1275" y="471453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376071" y="5690868"/>
              <a:ext cx="166010" cy="173506"/>
            </a:xfrm>
            <a:custGeom>
              <a:avLst/>
              <a:gdLst/>
              <a:ahLst/>
              <a:cxnLst/>
              <a:rect l="0" t="0" r="0" b="0"/>
              <a:pathLst>
                <a:path w="166010" h="173506">
                  <a:moveTo>
                    <a:pt x="4613" y="89277"/>
                  </a:moveTo>
                  <a:lnTo>
                    <a:pt x="1813" y="98145"/>
                  </a:lnTo>
                  <a:lnTo>
                    <a:pt x="311" y="107132"/>
                  </a:lnTo>
                  <a:lnTo>
                    <a:pt x="0" y="117127"/>
                  </a:lnTo>
                  <a:lnTo>
                    <a:pt x="506" y="128107"/>
                  </a:lnTo>
                  <a:lnTo>
                    <a:pt x="1326" y="139919"/>
                  </a:lnTo>
                  <a:lnTo>
                    <a:pt x="2120" y="152310"/>
                  </a:lnTo>
                  <a:lnTo>
                    <a:pt x="2018" y="162727"/>
                  </a:lnTo>
                  <a:lnTo>
                    <a:pt x="914" y="167570"/>
                  </a:lnTo>
                  <a:lnTo>
                    <a:pt x="376" y="167030"/>
                  </a:lnTo>
                  <a:lnTo>
                    <a:pt x="677" y="162576"/>
                  </a:lnTo>
                  <a:lnTo>
                    <a:pt x="1385" y="155289"/>
                  </a:lnTo>
                  <a:lnTo>
                    <a:pt x="2156" y="145955"/>
                  </a:lnTo>
                  <a:lnTo>
                    <a:pt x="2994" y="135324"/>
                  </a:lnTo>
                  <a:lnTo>
                    <a:pt x="4163" y="124142"/>
                  </a:lnTo>
                  <a:lnTo>
                    <a:pt x="5804" y="112854"/>
                  </a:lnTo>
                  <a:lnTo>
                    <a:pt x="7906" y="101652"/>
                  </a:lnTo>
                  <a:lnTo>
                    <a:pt x="10398" y="90591"/>
                  </a:lnTo>
                  <a:lnTo>
                    <a:pt x="13197" y="79683"/>
                  </a:lnTo>
                  <a:lnTo>
                    <a:pt x="16553" y="69561"/>
                  </a:lnTo>
                  <a:lnTo>
                    <a:pt x="21016" y="61425"/>
                  </a:lnTo>
                  <a:lnTo>
                    <a:pt x="26789" y="55784"/>
                  </a:lnTo>
                  <a:lnTo>
                    <a:pt x="33447" y="52982"/>
                  </a:lnTo>
                  <a:lnTo>
                    <a:pt x="40147" y="53520"/>
                  </a:lnTo>
                  <a:lnTo>
                    <a:pt x="46385" y="57331"/>
                  </a:lnTo>
                  <a:lnTo>
                    <a:pt x="51860" y="63923"/>
                  </a:lnTo>
                  <a:lnTo>
                    <a:pt x="56304" y="72682"/>
                  </a:lnTo>
                  <a:lnTo>
                    <a:pt x="59705" y="82942"/>
                  </a:lnTo>
                  <a:lnTo>
                    <a:pt x="62550" y="90639"/>
                  </a:lnTo>
                  <a:lnTo>
                    <a:pt x="65323" y="91288"/>
                  </a:lnTo>
                  <a:lnTo>
                    <a:pt x="67957" y="86552"/>
                  </a:lnTo>
                  <a:lnTo>
                    <a:pt x="70590" y="78587"/>
                  </a:lnTo>
                  <a:lnTo>
                    <a:pt x="73345" y="68974"/>
                  </a:lnTo>
                  <a:lnTo>
                    <a:pt x="76266" y="58629"/>
                  </a:lnTo>
                  <a:lnTo>
                    <a:pt x="79508" y="48005"/>
                  </a:lnTo>
                  <a:lnTo>
                    <a:pt x="83348" y="37303"/>
                  </a:lnTo>
                  <a:lnTo>
                    <a:pt x="87893" y="26623"/>
                  </a:lnTo>
                  <a:lnTo>
                    <a:pt x="93247" y="16645"/>
                  </a:lnTo>
                  <a:lnTo>
                    <a:pt x="99596" y="8603"/>
                  </a:lnTo>
                  <a:lnTo>
                    <a:pt x="106938" y="3019"/>
                  </a:lnTo>
                  <a:lnTo>
                    <a:pt x="114970" y="84"/>
                  </a:lnTo>
                  <a:lnTo>
                    <a:pt x="123200" y="0"/>
                  </a:lnTo>
                  <a:lnTo>
                    <a:pt x="131315" y="2585"/>
                  </a:lnTo>
                  <a:lnTo>
                    <a:pt x="138881" y="7708"/>
                  </a:lnTo>
                  <a:lnTo>
                    <a:pt x="145275" y="15475"/>
                  </a:lnTo>
                  <a:lnTo>
                    <a:pt x="150279" y="25689"/>
                  </a:lnTo>
                  <a:lnTo>
                    <a:pt x="154165" y="37762"/>
                  </a:lnTo>
                  <a:lnTo>
                    <a:pt x="157478" y="50921"/>
                  </a:lnTo>
                  <a:lnTo>
                    <a:pt x="160592" y="64618"/>
                  </a:lnTo>
                  <a:lnTo>
                    <a:pt x="163365" y="78557"/>
                  </a:lnTo>
                  <a:lnTo>
                    <a:pt x="165252" y="92595"/>
                  </a:lnTo>
                  <a:lnTo>
                    <a:pt x="166009" y="106651"/>
                  </a:lnTo>
                  <a:lnTo>
                    <a:pt x="165849" y="120286"/>
                  </a:lnTo>
                  <a:lnTo>
                    <a:pt x="165269" y="134124"/>
                  </a:lnTo>
                  <a:lnTo>
                    <a:pt x="164213" y="150499"/>
                  </a:lnTo>
                  <a:lnTo>
                    <a:pt x="162540" y="1735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580725" y="5658811"/>
              <a:ext cx="389556" cy="248852"/>
            </a:xfrm>
            <a:custGeom>
              <a:avLst/>
              <a:gdLst/>
              <a:ahLst/>
              <a:cxnLst/>
              <a:rect l="0" t="0" r="0" b="0"/>
              <a:pathLst>
                <a:path w="389556" h="248852">
                  <a:moveTo>
                    <a:pt x="0" y="79220"/>
                  </a:moveTo>
                  <a:lnTo>
                    <a:pt x="67" y="93754"/>
                  </a:lnTo>
                  <a:lnTo>
                    <a:pt x="708" y="106385"/>
                  </a:lnTo>
                  <a:lnTo>
                    <a:pt x="1999" y="118294"/>
                  </a:lnTo>
                  <a:lnTo>
                    <a:pt x="3686" y="129950"/>
                  </a:lnTo>
                  <a:lnTo>
                    <a:pt x="5354" y="141790"/>
                  </a:lnTo>
                  <a:lnTo>
                    <a:pt x="6772" y="154026"/>
                  </a:lnTo>
                  <a:lnTo>
                    <a:pt x="8043" y="166522"/>
                  </a:lnTo>
                  <a:lnTo>
                    <a:pt x="9501" y="178912"/>
                  </a:lnTo>
                  <a:lnTo>
                    <a:pt x="11331" y="190992"/>
                  </a:lnTo>
                  <a:lnTo>
                    <a:pt x="13389" y="202883"/>
                  </a:lnTo>
                  <a:lnTo>
                    <a:pt x="15316" y="214934"/>
                  </a:lnTo>
                  <a:lnTo>
                    <a:pt x="16909" y="227237"/>
                  </a:lnTo>
                  <a:lnTo>
                    <a:pt x="18064" y="236274"/>
                  </a:lnTo>
                  <a:lnTo>
                    <a:pt x="18507" y="237851"/>
                  </a:lnTo>
                  <a:lnTo>
                    <a:pt x="17978" y="233680"/>
                  </a:lnTo>
                  <a:lnTo>
                    <a:pt x="16749" y="225863"/>
                  </a:lnTo>
                  <a:lnTo>
                    <a:pt x="15342" y="215781"/>
                  </a:lnTo>
                  <a:lnTo>
                    <a:pt x="14081" y="204287"/>
                  </a:lnTo>
                  <a:lnTo>
                    <a:pt x="13240" y="192066"/>
                  </a:lnTo>
                  <a:lnTo>
                    <a:pt x="13128" y="179748"/>
                  </a:lnTo>
                  <a:lnTo>
                    <a:pt x="13827" y="167661"/>
                  </a:lnTo>
                  <a:lnTo>
                    <a:pt x="15092" y="155738"/>
                  </a:lnTo>
                  <a:lnTo>
                    <a:pt x="16471" y="143654"/>
                  </a:lnTo>
                  <a:lnTo>
                    <a:pt x="17695" y="131226"/>
                  </a:lnTo>
                  <a:lnTo>
                    <a:pt x="18835" y="118587"/>
                  </a:lnTo>
                  <a:lnTo>
                    <a:pt x="20206" y="106094"/>
                  </a:lnTo>
                  <a:lnTo>
                    <a:pt x="21990" y="93956"/>
                  </a:lnTo>
                  <a:lnTo>
                    <a:pt x="24528" y="82534"/>
                  </a:lnTo>
                  <a:lnTo>
                    <a:pt x="28375" y="72395"/>
                  </a:lnTo>
                  <a:lnTo>
                    <a:pt x="33701" y="63746"/>
                  </a:lnTo>
                  <a:lnTo>
                    <a:pt x="40044" y="57110"/>
                  </a:lnTo>
                  <a:lnTo>
                    <a:pt x="46524" y="53458"/>
                  </a:lnTo>
                  <a:lnTo>
                    <a:pt x="52618" y="53043"/>
                  </a:lnTo>
                  <a:lnTo>
                    <a:pt x="58163" y="55510"/>
                  </a:lnTo>
                  <a:lnTo>
                    <a:pt x="63187" y="60280"/>
                  </a:lnTo>
                  <a:lnTo>
                    <a:pt x="67785" y="66779"/>
                  </a:lnTo>
                  <a:lnTo>
                    <a:pt x="72058" y="74527"/>
                  </a:lnTo>
                  <a:lnTo>
                    <a:pt x="76096" y="83155"/>
                  </a:lnTo>
                  <a:lnTo>
                    <a:pt x="79981" y="92362"/>
                  </a:lnTo>
                  <a:lnTo>
                    <a:pt x="84249" y="100749"/>
                  </a:lnTo>
                  <a:lnTo>
                    <a:pt x="89355" y="104849"/>
                  </a:lnTo>
                  <a:lnTo>
                    <a:pt x="94294" y="103040"/>
                  </a:lnTo>
                  <a:lnTo>
                    <a:pt x="98002" y="97186"/>
                  </a:lnTo>
                  <a:lnTo>
                    <a:pt x="100679" y="88872"/>
                  </a:lnTo>
                  <a:lnTo>
                    <a:pt x="102972" y="79257"/>
                  </a:lnTo>
                  <a:lnTo>
                    <a:pt x="105300" y="69031"/>
                  </a:lnTo>
                  <a:lnTo>
                    <a:pt x="107827" y="58546"/>
                  </a:lnTo>
                  <a:lnTo>
                    <a:pt x="110585" y="47967"/>
                  </a:lnTo>
                  <a:lnTo>
                    <a:pt x="113554" y="37375"/>
                  </a:lnTo>
                  <a:lnTo>
                    <a:pt x="117019" y="27124"/>
                  </a:lnTo>
                  <a:lnTo>
                    <a:pt x="121553" y="17837"/>
                  </a:lnTo>
                  <a:lnTo>
                    <a:pt x="127378" y="9792"/>
                  </a:lnTo>
                  <a:lnTo>
                    <a:pt x="134237" y="3577"/>
                  </a:lnTo>
                  <a:lnTo>
                    <a:pt x="141606" y="214"/>
                  </a:lnTo>
                  <a:lnTo>
                    <a:pt x="149111" y="0"/>
                  </a:lnTo>
                  <a:lnTo>
                    <a:pt x="156419" y="2773"/>
                  </a:lnTo>
                  <a:lnTo>
                    <a:pt x="163166" y="8281"/>
                  </a:lnTo>
                  <a:lnTo>
                    <a:pt x="169217" y="16089"/>
                  </a:lnTo>
                  <a:lnTo>
                    <a:pt x="174618" y="25530"/>
                  </a:lnTo>
                  <a:lnTo>
                    <a:pt x="179486" y="35834"/>
                  </a:lnTo>
                  <a:lnTo>
                    <a:pt x="183946" y="46498"/>
                  </a:lnTo>
                  <a:lnTo>
                    <a:pt x="187944" y="57433"/>
                  </a:lnTo>
                  <a:lnTo>
                    <a:pt x="191257" y="68840"/>
                  </a:lnTo>
                  <a:lnTo>
                    <a:pt x="193820" y="80812"/>
                  </a:lnTo>
                  <a:lnTo>
                    <a:pt x="195712" y="93310"/>
                  </a:lnTo>
                  <a:lnTo>
                    <a:pt x="197065" y="106241"/>
                  </a:lnTo>
                  <a:lnTo>
                    <a:pt x="198014" y="119499"/>
                  </a:lnTo>
                  <a:lnTo>
                    <a:pt x="198667" y="132999"/>
                  </a:lnTo>
                  <a:lnTo>
                    <a:pt x="199115" y="146667"/>
                  </a:lnTo>
                  <a:lnTo>
                    <a:pt x="199452" y="160360"/>
                  </a:lnTo>
                  <a:lnTo>
                    <a:pt x="200869" y="170747"/>
                  </a:lnTo>
                  <a:lnTo>
                    <a:pt x="204085" y="173950"/>
                  </a:lnTo>
                  <a:lnTo>
                    <a:pt x="207678" y="171689"/>
                  </a:lnTo>
                  <a:lnTo>
                    <a:pt x="211522" y="166426"/>
                  </a:lnTo>
                  <a:lnTo>
                    <a:pt x="216238" y="160155"/>
                  </a:lnTo>
                  <a:lnTo>
                    <a:pt x="222143" y="153943"/>
                  </a:lnTo>
                  <a:lnTo>
                    <a:pt x="229200" y="148190"/>
                  </a:lnTo>
                  <a:lnTo>
                    <a:pt x="237219" y="142964"/>
                  </a:lnTo>
                  <a:lnTo>
                    <a:pt x="245983" y="138201"/>
                  </a:lnTo>
                  <a:lnTo>
                    <a:pt x="255457" y="133801"/>
                  </a:lnTo>
                  <a:lnTo>
                    <a:pt x="265792" y="129671"/>
                  </a:lnTo>
                  <a:lnTo>
                    <a:pt x="276991" y="125730"/>
                  </a:lnTo>
                  <a:lnTo>
                    <a:pt x="288611" y="121757"/>
                  </a:lnTo>
                  <a:lnTo>
                    <a:pt x="299878" y="117402"/>
                  </a:lnTo>
                  <a:lnTo>
                    <a:pt x="310377" y="112502"/>
                  </a:lnTo>
                  <a:lnTo>
                    <a:pt x="319882" y="106905"/>
                  </a:lnTo>
                  <a:lnTo>
                    <a:pt x="328194" y="100390"/>
                  </a:lnTo>
                  <a:lnTo>
                    <a:pt x="335325" y="92936"/>
                  </a:lnTo>
                  <a:lnTo>
                    <a:pt x="340961" y="84828"/>
                  </a:lnTo>
                  <a:lnTo>
                    <a:pt x="344400" y="76548"/>
                  </a:lnTo>
                  <a:lnTo>
                    <a:pt x="345454" y="68390"/>
                  </a:lnTo>
                  <a:lnTo>
                    <a:pt x="344383" y="60456"/>
                  </a:lnTo>
                  <a:lnTo>
                    <a:pt x="341614" y="52750"/>
                  </a:lnTo>
                  <a:lnTo>
                    <a:pt x="337567" y="45247"/>
                  </a:lnTo>
                  <a:lnTo>
                    <a:pt x="332427" y="38395"/>
                  </a:lnTo>
                  <a:lnTo>
                    <a:pt x="326162" y="33079"/>
                  </a:lnTo>
                  <a:lnTo>
                    <a:pt x="318847" y="29657"/>
                  </a:lnTo>
                  <a:lnTo>
                    <a:pt x="310819" y="28174"/>
                  </a:lnTo>
                  <a:lnTo>
                    <a:pt x="302583" y="28615"/>
                  </a:lnTo>
                  <a:lnTo>
                    <a:pt x="294454" y="30766"/>
                  </a:lnTo>
                  <a:lnTo>
                    <a:pt x="286537" y="34293"/>
                  </a:lnTo>
                  <a:lnTo>
                    <a:pt x="278839" y="38860"/>
                  </a:lnTo>
                  <a:lnTo>
                    <a:pt x="271333" y="44188"/>
                  </a:lnTo>
                  <a:lnTo>
                    <a:pt x="264141" y="50220"/>
                  </a:lnTo>
                  <a:lnTo>
                    <a:pt x="257529" y="57099"/>
                  </a:lnTo>
                  <a:lnTo>
                    <a:pt x="251602" y="64843"/>
                  </a:lnTo>
                  <a:lnTo>
                    <a:pt x="246469" y="73501"/>
                  </a:lnTo>
                  <a:lnTo>
                    <a:pt x="242319" y="83224"/>
                  </a:lnTo>
                  <a:lnTo>
                    <a:pt x="239163" y="93987"/>
                  </a:lnTo>
                  <a:lnTo>
                    <a:pt x="237026" y="105468"/>
                  </a:lnTo>
                  <a:lnTo>
                    <a:pt x="236032" y="117168"/>
                  </a:lnTo>
                  <a:lnTo>
                    <a:pt x="236142" y="128776"/>
                  </a:lnTo>
                  <a:lnTo>
                    <a:pt x="237179" y="140179"/>
                  </a:lnTo>
                  <a:lnTo>
                    <a:pt x="238938" y="151368"/>
                  </a:lnTo>
                  <a:lnTo>
                    <a:pt x="241234" y="162371"/>
                  </a:lnTo>
                  <a:lnTo>
                    <a:pt x="244079" y="173065"/>
                  </a:lnTo>
                  <a:lnTo>
                    <a:pt x="247667" y="183181"/>
                  </a:lnTo>
                  <a:lnTo>
                    <a:pt x="252043" y="192617"/>
                  </a:lnTo>
                  <a:lnTo>
                    <a:pt x="257118" y="201430"/>
                  </a:lnTo>
                  <a:lnTo>
                    <a:pt x="262749" y="209737"/>
                  </a:lnTo>
                  <a:lnTo>
                    <a:pt x="268802" y="217655"/>
                  </a:lnTo>
                  <a:lnTo>
                    <a:pt x="275324" y="225127"/>
                  </a:lnTo>
                  <a:lnTo>
                    <a:pt x="282533" y="231925"/>
                  </a:lnTo>
                  <a:lnTo>
                    <a:pt x="290494" y="237972"/>
                  </a:lnTo>
                  <a:lnTo>
                    <a:pt x="299129" y="243016"/>
                  </a:lnTo>
                  <a:lnTo>
                    <a:pt x="308303" y="246574"/>
                  </a:lnTo>
                  <a:lnTo>
                    <a:pt x="317884" y="248515"/>
                  </a:lnTo>
                  <a:lnTo>
                    <a:pt x="327758" y="248851"/>
                  </a:lnTo>
                  <a:lnTo>
                    <a:pt x="337839" y="247564"/>
                  </a:lnTo>
                  <a:lnTo>
                    <a:pt x="348049" y="244820"/>
                  </a:lnTo>
                  <a:lnTo>
                    <a:pt x="357892" y="241198"/>
                  </a:lnTo>
                  <a:lnTo>
                    <a:pt x="367405" y="237247"/>
                  </a:lnTo>
                  <a:lnTo>
                    <a:pt x="377427" y="232622"/>
                  </a:lnTo>
                  <a:lnTo>
                    <a:pt x="389555" y="2266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991337" y="5464290"/>
              <a:ext cx="52643" cy="442198"/>
            </a:xfrm>
            <a:custGeom>
              <a:avLst/>
              <a:gdLst/>
              <a:ahLst/>
              <a:cxnLst/>
              <a:rect l="0" t="0" r="0" b="0"/>
              <a:pathLst>
                <a:path w="52643" h="442198">
                  <a:moveTo>
                    <a:pt x="0" y="0"/>
                  </a:moveTo>
                  <a:lnTo>
                    <a:pt x="66" y="11802"/>
                  </a:lnTo>
                  <a:lnTo>
                    <a:pt x="707" y="23571"/>
                  </a:lnTo>
                  <a:lnTo>
                    <a:pt x="1998" y="36466"/>
                  </a:lnTo>
                  <a:lnTo>
                    <a:pt x="3686" y="50487"/>
                  </a:lnTo>
                  <a:lnTo>
                    <a:pt x="5354" y="65463"/>
                  </a:lnTo>
                  <a:lnTo>
                    <a:pt x="6771" y="81176"/>
                  </a:lnTo>
                  <a:lnTo>
                    <a:pt x="8041" y="97106"/>
                  </a:lnTo>
                  <a:lnTo>
                    <a:pt x="9501" y="112482"/>
                  </a:lnTo>
                  <a:lnTo>
                    <a:pt x="11330" y="126931"/>
                  </a:lnTo>
                  <a:lnTo>
                    <a:pt x="13388" y="140596"/>
                  </a:lnTo>
                  <a:lnTo>
                    <a:pt x="15316" y="153925"/>
                  </a:lnTo>
                  <a:lnTo>
                    <a:pt x="16914" y="167244"/>
                  </a:lnTo>
                  <a:lnTo>
                    <a:pt x="18309" y="181176"/>
                  </a:lnTo>
                  <a:lnTo>
                    <a:pt x="19854" y="196673"/>
                  </a:lnTo>
                  <a:lnTo>
                    <a:pt x="21739" y="214104"/>
                  </a:lnTo>
                  <a:lnTo>
                    <a:pt x="23837" y="233017"/>
                  </a:lnTo>
                  <a:lnTo>
                    <a:pt x="25792" y="252469"/>
                  </a:lnTo>
                  <a:lnTo>
                    <a:pt x="27407" y="271837"/>
                  </a:lnTo>
                  <a:lnTo>
                    <a:pt x="28815" y="290549"/>
                  </a:lnTo>
                  <a:lnTo>
                    <a:pt x="30368" y="307953"/>
                  </a:lnTo>
                  <a:lnTo>
                    <a:pt x="32257" y="323841"/>
                  </a:lnTo>
                  <a:lnTo>
                    <a:pt x="34359" y="338508"/>
                  </a:lnTo>
                  <a:lnTo>
                    <a:pt x="36315" y="352527"/>
                  </a:lnTo>
                  <a:lnTo>
                    <a:pt x="37932" y="366293"/>
                  </a:lnTo>
                  <a:lnTo>
                    <a:pt x="39373" y="379784"/>
                  </a:lnTo>
                  <a:lnTo>
                    <a:pt x="41314" y="394183"/>
                  </a:lnTo>
                  <a:lnTo>
                    <a:pt x="45043" y="412996"/>
                  </a:lnTo>
                  <a:lnTo>
                    <a:pt x="52642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864995" y="5632746"/>
              <a:ext cx="231628" cy="63172"/>
            </a:xfrm>
            <a:custGeom>
              <a:avLst/>
              <a:gdLst/>
              <a:ahLst/>
              <a:cxnLst/>
              <a:rect l="0" t="0" r="0" b="0"/>
              <a:pathLst>
                <a:path w="231628" h="63172">
                  <a:moveTo>
                    <a:pt x="231627" y="63171"/>
                  </a:moveTo>
                  <a:lnTo>
                    <a:pt x="225759" y="57303"/>
                  </a:lnTo>
                  <a:lnTo>
                    <a:pt x="220195" y="51739"/>
                  </a:lnTo>
                  <a:lnTo>
                    <a:pt x="214391" y="45944"/>
                  </a:lnTo>
                  <a:lnTo>
                    <a:pt x="208138" y="40036"/>
                  </a:lnTo>
                  <a:lnTo>
                    <a:pt x="201160" y="34355"/>
                  </a:lnTo>
                  <a:lnTo>
                    <a:pt x="193374" y="29085"/>
                  </a:lnTo>
                  <a:lnTo>
                    <a:pt x="184700" y="24407"/>
                  </a:lnTo>
                  <a:lnTo>
                    <a:pt x="174972" y="20569"/>
                  </a:lnTo>
                  <a:lnTo>
                    <a:pt x="164210" y="17617"/>
                  </a:lnTo>
                  <a:lnTo>
                    <a:pt x="152729" y="15278"/>
                  </a:lnTo>
                  <a:lnTo>
                    <a:pt x="141032" y="13086"/>
                  </a:lnTo>
                  <a:lnTo>
                    <a:pt x="129416" y="10757"/>
                  </a:lnTo>
                  <a:lnTo>
                    <a:pt x="117669" y="8361"/>
                  </a:lnTo>
                  <a:lnTo>
                    <a:pt x="105183" y="6205"/>
                  </a:lnTo>
                  <a:lnTo>
                    <a:pt x="91679" y="4457"/>
                  </a:lnTo>
                  <a:lnTo>
                    <a:pt x="77366" y="3128"/>
                  </a:lnTo>
                  <a:lnTo>
                    <a:pt x="61060" y="2018"/>
                  </a:lnTo>
                  <a:lnTo>
                    <a:pt x="37973" y="103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9089392" y="5675170"/>
              <a:ext cx="101987" cy="197585"/>
            </a:xfrm>
            <a:custGeom>
              <a:avLst/>
              <a:gdLst/>
              <a:ahLst/>
              <a:cxnLst/>
              <a:rect l="0" t="0" r="0" b="0"/>
              <a:pathLst>
                <a:path w="101987" h="197585">
                  <a:moveTo>
                    <a:pt x="7230" y="115503"/>
                  </a:moveTo>
                  <a:lnTo>
                    <a:pt x="10095" y="127238"/>
                  </a:lnTo>
                  <a:lnTo>
                    <a:pt x="12238" y="138367"/>
                  </a:lnTo>
                  <a:lnTo>
                    <a:pt x="13845" y="149961"/>
                  </a:lnTo>
                  <a:lnTo>
                    <a:pt x="15199" y="161950"/>
                  </a:lnTo>
                  <a:lnTo>
                    <a:pt x="16696" y="173961"/>
                  </a:lnTo>
                  <a:lnTo>
                    <a:pt x="18528" y="185695"/>
                  </a:lnTo>
                  <a:lnTo>
                    <a:pt x="20079" y="194663"/>
                  </a:lnTo>
                  <a:lnTo>
                    <a:pt x="20562" y="197584"/>
                  </a:lnTo>
                  <a:lnTo>
                    <a:pt x="20333" y="195029"/>
                  </a:lnTo>
                  <a:lnTo>
                    <a:pt x="19838" y="188578"/>
                  </a:lnTo>
                  <a:lnTo>
                    <a:pt x="19155" y="179695"/>
                  </a:lnTo>
                  <a:lnTo>
                    <a:pt x="18075" y="169582"/>
                  </a:lnTo>
                  <a:lnTo>
                    <a:pt x="16486" y="158957"/>
                  </a:lnTo>
                  <a:lnTo>
                    <a:pt x="14414" y="148173"/>
                  </a:lnTo>
                  <a:lnTo>
                    <a:pt x="11942" y="137377"/>
                  </a:lnTo>
                  <a:lnTo>
                    <a:pt x="9168" y="126614"/>
                  </a:lnTo>
                  <a:lnTo>
                    <a:pt x="6338" y="115566"/>
                  </a:lnTo>
                  <a:lnTo>
                    <a:pt x="3824" y="103613"/>
                  </a:lnTo>
                  <a:lnTo>
                    <a:pt x="1809" y="90497"/>
                  </a:lnTo>
                  <a:lnTo>
                    <a:pt x="457" y="76599"/>
                  </a:lnTo>
                  <a:lnTo>
                    <a:pt x="0" y="62730"/>
                  </a:lnTo>
                  <a:lnTo>
                    <a:pt x="481" y="49375"/>
                  </a:lnTo>
                  <a:lnTo>
                    <a:pt x="2110" y="36987"/>
                  </a:lnTo>
                  <a:lnTo>
                    <a:pt x="5330" y="26125"/>
                  </a:lnTo>
                  <a:lnTo>
                    <a:pt x="10239" y="16947"/>
                  </a:lnTo>
                  <a:lnTo>
                    <a:pt x="16637" y="9600"/>
                  </a:lnTo>
                  <a:lnTo>
                    <a:pt x="24219" y="4398"/>
                  </a:lnTo>
                  <a:lnTo>
                    <a:pt x="32686" y="1302"/>
                  </a:lnTo>
                  <a:lnTo>
                    <a:pt x="41794" y="0"/>
                  </a:lnTo>
                  <a:lnTo>
                    <a:pt x="51352" y="97"/>
                  </a:lnTo>
                  <a:lnTo>
                    <a:pt x="61208" y="1226"/>
                  </a:lnTo>
                  <a:lnTo>
                    <a:pt x="70810" y="2937"/>
                  </a:lnTo>
                  <a:lnTo>
                    <a:pt x="80136" y="4867"/>
                  </a:lnTo>
                  <a:lnTo>
                    <a:pt x="90005" y="7180"/>
                  </a:lnTo>
                  <a:lnTo>
                    <a:pt x="101986" y="102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9212435" y="5811730"/>
              <a:ext cx="52643" cy="136872"/>
            </a:xfrm>
            <a:custGeom>
              <a:avLst/>
              <a:gdLst/>
              <a:ahLst/>
              <a:cxnLst/>
              <a:rect l="0" t="0" r="0" b="0"/>
              <a:pathLst>
                <a:path w="52643" h="136872">
                  <a:moveTo>
                    <a:pt x="0" y="0"/>
                  </a:moveTo>
                  <a:lnTo>
                    <a:pt x="2935" y="8802"/>
                  </a:lnTo>
                  <a:lnTo>
                    <a:pt x="5717" y="17149"/>
                  </a:lnTo>
                  <a:lnTo>
                    <a:pt x="8621" y="25847"/>
                  </a:lnTo>
                  <a:lnTo>
                    <a:pt x="11833" y="34968"/>
                  </a:lnTo>
                  <a:lnTo>
                    <a:pt x="15647" y="44463"/>
                  </a:lnTo>
                  <a:lnTo>
                    <a:pt x="20159" y="54255"/>
                  </a:lnTo>
                  <a:lnTo>
                    <a:pt x="25149" y="64269"/>
                  </a:lnTo>
                  <a:lnTo>
                    <a:pt x="30189" y="74443"/>
                  </a:lnTo>
                  <a:lnTo>
                    <a:pt x="35016" y="84720"/>
                  </a:lnTo>
                  <a:lnTo>
                    <a:pt x="39405" y="94804"/>
                  </a:lnTo>
                  <a:lnTo>
                    <a:pt x="43516" y="105251"/>
                  </a:lnTo>
                  <a:lnTo>
                    <a:pt x="47703" y="118097"/>
                  </a:lnTo>
                  <a:lnTo>
                    <a:pt x="52642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9191378" y="5769616"/>
              <a:ext cx="157929" cy="663296"/>
            </a:xfrm>
            <a:custGeom>
              <a:avLst/>
              <a:gdLst/>
              <a:ahLst/>
              <a:cxnLst/>
              <a:rect l="0" t="0" r="0" b="0"/>
              <a:pathLst>
                <a:path w="157929" h="663296">
                  <a:moveTo>
                    <a:pt x="157928" y="0"/>
                  </a:moveTo>
                  <a:lnTo>
                    <a:pt x="154994" y="8802"/>
                  </a:lnTo>
                  <a:lnTo>
                    <a:pt x="152212" y="17148"/>
                  </a:lnTo>
                  <a:lnTo>
                    <a:pt x="149306" y="25847"/>
                  </a:lnTo>
                  <a:lnTo>
                    <a:pt x="146093" y="34968"/>
                  </a:lnTo>
                  <a:lnTo>
                    <a:pt x="142280" y="44463"/>
                  </a:lnTo>
                  <a:lnTo>
                    <a:pt x="137768" y="54254"/>
                  </a:lnTo>
                  <a:lnTo>
                    <a:pt x="132778" y="64269"/>
                  </a:lnTo>
                  <a:lnTo>
                    <a:pt x="127738" y="74443"/>
                  </a:lnTo>
                  <a:lnTo>
                    <a:pt x="122907" y="84729"/>
                  </a:lnTo>
                  <a:lnTo>
                    <a:pt x="118359" y="95094"/>
                  </a:lnTo>
                  <a:lnTo>
                    <a:pt x="114078" y="105511"/>
                  </a:lnTo>
                  <a:lnTo>
                    <a:pt x="110015" y="115965"/>
                  </a:lnTo>
                  <a:lnTo>
                    <a:pt x="106118" y="126443"/>
                  </a:lnTo>
                  <a:lnTo>
                    <a:pt x="102339" y="136938"/>
                  </a:lnTo>
                  <a:lnTo>
                    <a:pt x="98646" y="147444"/>
                  </a:lnTo>
                  <a:lnTo>
                    <a:pt x="95011" y="157958"/>
                  </a:lnTo>
                  <a:lnTo>
                    <a:pt x="91418" y="168476"/>
                  </a:lnTo>
                  <a:lnTo>
                    <a:pt x="87853" y="179003"/>
                  </a:lnTo>
                  <a:lnTo>
                    <a:pt x="84305" y="189699"/>
                  </a:lnTo>
                  <a:lnTo>
                    <a:pt x="80770" y="200873"/>
                  </a:lnTo>
                  <a:lnTo>
                    <a:pt x="77243" y="212653"/>
                  </a:lnTo>
                  <a:lnTo>
                    <a:pt x="73723" y="225006"/>
                  </a:lnTo>
                  <a:lnTo>
                    <a:pt x="70206" y="237830"/>
                  </a:lnTo>
                  <a:lnTo>
                    <a:pt x="66691" y="251014"/>
                  </a:lnTo>
                  <a:lnTo>
                    <a:pt x="63178" y="264461"/>
                  </a:lnTo>
                  <a:lnTo>
                    <a:pt x="59666" y="278093"/>
                  </a:lnTo>
                  <a:lnTo>
                    <a:pt x="56160" y="291855"/>
                  </a:lnTo>
                  <a:lnTo>
                    <a:pt x="52822" y="305707"/>
                  </a:lnTo>
                  <a:lnTo>
                    <a:pt x="49960" y="319620"/>
                  </a:lnTo>
                  <a:lnTo>
                    <a:pt x="47699" y="333573"/>
                  </a:lnTo>
                  <a:lnTo>
                    <a:pt x="45842" y="347555"/>
                  </a:lnTo>
                  <a:lnTo>
                    <a:pt x="43980" y="361555"/>
                  </a:lnTo>
                  <a:lnTo>
                    <a:pt x="41878" y="375568"/>
                  </a:lnTo>
                  <a:lnTo>
                    <a:pt x="39633" y="389588"/>
                  </a:lnTo>
                  <a:lnTo>
                    <a:pt x="37580" y="403615"/>
                  </a:lnTo>
                  <a:lnTo>
                    <a:pt x="35898" y="417646"/>
                  </a:lnTo>
                  <a:lnTo>
                    <a:pt x="34446" y="431679"/>
                  </a:lnTo>
                  <a:lnTo>
                    <a:pt x="32864" y="445713"/>
                  </a:lnTo>
                  <a:lnTo>
                    <a:pt x="30953" y="459749"/>
                  </a:lnTo>
                  <a:lnTo>
                    <a:pt x="28839" y="473785"/>
                  </a:lnTo>
                  <a:lnTo>
                    <a:pt x="26874" y="487822"/>
                  </a:lnTo>
                  <a:lnTo>
                    <a:pt x="25250" y="501855"/>
                  </a:lnTo>
                  <a:lnTo>
                    <a:pt x="23837" y="515720"/>
                  </a:lnTo>
                  <a:lnTo>
                    <a:pt x="22282" y="529110"/>
                  </a:lnTo>
                  <a:lnTo>
                    <a:pt x="20384" y="541904"/>
                  </a:lnTo>
                  <a:lnTo>
                    <a:pt x="18109" y="554462"/>
                  </a:lnTo>
                  <a:lnTo>
                    <a:pt x="15504" y="567499"/>
                  </a:lnTo>
                  <a:lnTo>
                    <a:pt x="12641" y="581374"/>
                  </a:lnTo>
                  <a:lnTo>
                    <a:pt x="9740" y="595739"/>
                  </a:lnTo>
                  <a:lnTo>
                    <a:pt x="6874" y="611340"/>
                  </a:lnTo>
                  <a:lnTo>
                    <a:pt x="3789" y="631790"/>
                  </a:lnTo>
                  <a:lnTo>
                    <a:pt x="0" y="6632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3453347" y="4935993"/>
            <a:ext cx="3021680" cy="928381"/>
            <a:chOff x="3453347" y="4935993"/>
            <a:chExt cx="3021680" cy="928381"/>
          </a:xfrm>
        </p:grpSpPr>
        <p:sp>
          <p:nvSpPr>
            <p:cNvPr id="85" name="Freeform 84"/>
            <p:cNvSpPr/>
            <p:nvPr/>
          </p:nvSpPr>
          <p:spPr>
            <a:xfrm>
              <a:off x="3453347" y="4935993"/>
              <a:ext cx="225102" cy="412485"/>
            </a:xfrm>
            <a:custGeom>
              <a:avLst/>
              <a:gdLst/>
              <a:ahLst/>
              <a:cxnLst/>
              <a:rect l="0" t="0" r="0" b="0"/>
              <a:pathLst>
                <a:path w="225102" h="412485">
                  <a:moveTo>
                    <a:pt x="210570" y="12401"/>
                  </a:moveTo>
                  <a:lnTo>
                    <a:pt x="198901" y="12333"/>
                  </a:lnTo>
                  <a:lnTo>
                    <a:pt x="188413" y="11693"/>
                  </a:lnTo>
                  <a:lnTo>
                    <a:pt x="178111" y="10397"/>
                  </a:lnTo>
                  <a:lnTo>
                    <a:pt x="167810" y="8537"/>
                  </a:lnTo>
                  <a:lnTo>
                    <a:pt x="157467" y="6221"/>
                  </a:lnTo>
                  <a:lnTo>
                    <a:pt x="147077" y="3568"/>
                  </a:lnTo>
                  <a:lnTo>
                    <a:pt x="136648" y="1163"/>
                  </a:lnTo>
                  <a:lnTo>
                    <a:pt x="126190" y="0"/>
                  </a:lnTo>
                  <a:lnTo>
                    <a:pt x="115720" y="529"/>
                  </a:lnTo>
                  <a:lnTo>
                    <a:pt x="105570" y="2855"/>
                  </a:lnTo>
                  <a:lnTo>
                    <a:pt x="96361" y="7008"/>
                  </a:lnTo>
                  <a:lnTo>
                    <a:pt x="88354" y="12809"/>
                  </a:lnTo>
                  <a:lnTo>
                    <a:pt x="81488" y="20109"/>
                  </a:lnTo>
                  <a:lnTo>
                    <a:pt x="75559" y="28895"/>
                  </a:lnTo>
                  <a:lnTo>
                    <a:pt x="70347" y="39027"/>
                  </a:lnTo>
                  <a:lnTo>
                    <a:pt x="65658" y="50421"/>
                  </a:lnTo>
                  <a:lnTo>
                    <a:pt x="61341" y="63125"/>
                  </a:lnTo>
                  <a:lnTo>
                    <a:pt x="57286" y="77037"/>
                  </a:lnTo>
                  <a:lnTo>
                    <a:pt x="53578" y="91786"/>
                  </a:lnTo>
                  <a:lnTo>
                    <a:pt x="50467" y="106832"/>
                  </a:lnTo>
                  <a:lnTo>
                    <a:pt x="48056" y="121811"/>
                  </a:lnTo>
                  <a:lnTo>
                    <a:pt x="46806" y="135611"/>
                  </a:lnTo>
                  <a:lnTo>
                    <a:pt x="48471" y="146286"/>
                  </a:lnTo>
                  <a:lnTo>
                    <a:pt x="53866" y="153102"/>
                  </a:lnTo>
                  <a:lnTo>
                    <a:pt x="61576" y="156782"/>
                  </a:lnTo>
                  <a:lnTo>
                    <a:pt x="70904" y="158580"/>
                  </a:lnTo>
                  <a:lnTo>
                    <a:pt x="81338" y="159565"/>
                  </a:lnTo>
                  <a:lnTo>
                    <a:pt x="92282" y="160554"/>
                  </a:lnTo>
                  <a:lnTo>
                    <a:pt x="103356" y="161931"/>
                  </a:lnTo>
                  <a:lnTo>
                    <a:pt x="114388" y="163789"/>
                  </a:lnTo>
                  <a:lnTo>
                    <a:pt x="125323" y="166082"/>
                  </a:lnTo>
                  <a:lnTo>
                    <a:pt x="136152" y="168732"/>
                  </a:lnTo>
                  <a:lnTo>
                    <a:pt x="146729" y="171980"/>
                  </a:lnTo>
                  <a:lnTo>
                    <a:pt x="156765" y="176367"/>
                  </a:lnTo>
                  <a:lnTo>
                    <a:pt x="166144" y="182096"/>
                  </a:lnTo>
                  <a:lnTo>
                    <a:pt x="174748" y="189063"/>
                  </a:lnTo>
                  <a:lnTo>
                    <a:pt x="182382" y="197035"/>
                  </a:lnTo>
                  <a:lnTo>
                    <a:pt x="189039" y="205773"/>
                  </a:lnTo>
                  <a:lnTo>
                    <a:pt x="195020" y="215232"/>
                  </a:lnTo>
                  <a:lnTo>
                    <a:pt x="200811" y="225560"/>
                  </a:lnTo>
                  <a:lnTo>
                    <a:pt x="206704" y="236768"/>
                  </a:lnTo>
                  <a:lnTo>
                    <a:pt x="212478" y="248905"/>
                  </a:lnTo>
                  <a:lnTo>
                    <a:pt x="217523" y="262116"/>
                  </a:lnTo>
                  <a:lnTo>
                    <a:pt x="221536" y="276367"/>
                  </a:lnTo>
                  <a:lnTo>
                    <a:pt x="224212" y="291176"/>
                  </a:lnTo>
                  <a:lnTo>
                    <a:pt x="225101" y="305730"/>
                  </a:lnTo>
                  <a:lnTo>
                    <a:pt x="224136" y="319585"/>
                  </a:lnTo>
                  <a:lnTo>
                    <a:pt x="221555" y="332495"/>
                  </a:lnTo>
                  <a:lnTo>
                    <a:pt x="217696" y="344247"/>
                  </a:lnTo>
                  <a:lnTo>
                    <a:pt x="212874" y="354846"/>
                  </a:lnTo>
                  <a:lnTo>
                    <a:pt x="207030" y="364131"/>
                  </a:lnTo>
                  <a:lnTo>
                    <a:pt x="199753" y="371707"/>
                  </a:lnTo>
                  <a:lnTo>
                    <a:pt x="190931" y="377509"/>
                  </a:lnTo>
                  <a:lnTo>
                    <a:pt x="180736" y="381764"/>
                  </a:lnTo>
                  <a:lnTo>
                    <a:pt x="169444" y="384795"/>
                  </a:lnTo>
                  <a:lnTo>
                    <a:pt x="157327" y="386912"/>
                  </a:lnTo>
                  <a:lnTo>
                    <a:pt x="144615" y="388371"/>
                  </a:lnTo>
                  <a:lnTo>
                    <a:pt x="131484" y="389366"/>
                  </a:lnTo>
                  <a:lnTo>
                    <a:pt x="118061" y="390046"/>
                  </a:lnTo>
                  <a:lnTo>
                    <a:pt x="104438" y="390675"/>
                  </a:lnTo>
                  <a:lnTo>
                    <a:pt x="90680" y="391631"/>
                  </a:lnTo>
                  <a:lnTo>
                    <a:pt x="76839" y="393090"/>
                  </a:lnTo>
                  <a:lnTo>
                    <a:pt x="63166" y="395091"/>
                  </a:lnTo>
                  <a:lnTo>
                    <a:pt x="48561" y="397927"/>
                  </a:lnTo>
                  <a:lnTo>
                    <a:pt x="29507" y="402966"/>
                  </a:lnTo>
                  <a:lnTo>
                    <a:pt x="0" y="4124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958715" y="4948394"/>
              <a:ext cx="1" cy="389555"/>
            </a:xfrm>
            <a:custGeom>
              <a:avLst/>
              <a:gdLst/>
              <a:ahLst/>
              <a:cxnLst/>
              <a:rect l="0" t="0" r="0" b="0"/>
              <a:pathLst>
                <a:path w="1" h="389555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8"/>
                  </a:lnTo>
                  <a:lnTo>
                    <a:pt x="0" y="58279"/>
                  </a:lnTo>
                  <a:lnTo>
                    <a:pt x="0" y="74104"/>
                  </a:lnTo>
                  <a:lnTo>
                    <a:pt x="0" y="90429"/>
                  </a:lnTo>
                  <a:lnTo>
                    <a:pt x="0" y="107291"/>
                  </a:lnTo>
                  <a:lnTo>
                    <a:pt x="0" y="124896"/>
                  </a:lnTo>
                  <a:lnTo>
                    <a:pt x="0" y="143289"/>
                  </a:lnTo>
                  <a:lnTo>
                    <a:pt x="0" y="162215"/>
                  </a:lnTo>
                  <a:lnTo>
                    <a:pt x="0" y="181226"/>
                  </a:lnTo>
                  <a:lnTo>
                    <a:pt x="0" y="200052"/>
                  </a:lnTo>
                  <a:lnTo>
                    <a:pt x="0" y="218609"/>
                  </a:lnTo>
                  <a:lnTo>
                    <a:pt x="0" y="236908"/>
                  </a:lnTo>
                  <a:lnTo>
                    <a:pt x="0" y="254996"/>
                  </a:lnTo>
                  <a:lnTo>
                    <a:pt x="0" y="272924"/>
                  </a:lnTo>
                  <a:lnTo>
                    <a:pt x="0" y="290734"/>
                  </a:lnTo>
                  <a:lnTo>
                    <a:pt x="0" y="308444"/>
                  </a:lnTo>
                  <a:lnTo>
                    <a:pt x="0" y="325512"/>
                  </a:lnTo>
                  <a:lnTo>
                    <a:pt x="0" y="342634"/>
                  </a:lnTo>
                  <a:lnTo>
                    <a:pt x="0" y="362432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053471" y="5232663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14601"/>
                  </a:lnTo>
                  <a:lnTo>
                    <a:pt x="0" y="27873"/>
                  </a:lnTo>
                  <a:lnTo>
                    <a:pt x="0" y="41070"/>
                  </a:lnTo>
                  <a:lnTo>
                    <a:pt x="0" y="54372"/>
                  </a:lnTo>
                  <a:lnTo>
                    <a:pt x="0" y="69370"/>
                  </a:lnTo>
                  <a:lnTo>
                    <a:pt x="0" y="9074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053471" y="5095792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116642" y="5172095"/>
              <a:ext cx="250121" cy="229025"/>
            </a:xfrm>
            <a:custGeom>
              <a:avLst/>
              <a:gdLst/>
              <a:ahLst/>
              <a:cxnLst/>
              <a:rect l="0" t="0" r="0" b="0"/>
              <a:pathLst>
                <a:path w="250121" h="229025">
                  <a:moveTo>
                    <a:pt x="0" y="71096"/>
                  </a:moveTo>
                  <a:lnTo>
                    <a:pt x="0" y="85698"/>
                  </a:lnTo>
                  <a:lnTo>
                    <a:pt x="0" y="98970"/>
                  </a:lnTo>
                  <a:lnTo>
                    <a:pt x="4" y="112166"/>
                  </a:lnTo>
                  <a:lnTo>
                    <a:pt x="177" y="125335"/>
                  </a:lnTo>
                  <a:lnTo>
                    <a:pt x="826" y="138195"/>
                  </a:lnTo>
                  <a:lnTo>
                    <a:pt x="2070" y="150595"/>
                  </a:lnTo>
                  <a:lnTo>
                    <a:pt x="3549" y="162536"/>
                  </a:lnTo>
                  <a:lnTo>
                    <a:pt x="4549" y="174089"/>
                  </a:lnTo>
                  <a:lnTo>
                    <a:pt x="4699" y="185250"/>
                  </a:lnTo>
                  <a:lnTo>
                    <a:pt x="3958" y="192884"/>
                  </a:lnTo>
                  <a:lnTo>
                    <a:pt x="2780" y="193358"/>
                  </a:lnTo>
                  <a:lnTo>
                    <a:pt x="1813" y="188429"/>
                  </a:lnTo>
                  <a:lnTo>
                    <a:pt x="1161" y="180106"/>
                  </a:lnTo>
                  <a:lnTo>
                    <a:pt x="744" y="169520"/>
                  </a:lnTo>
                  <a:lnTo>
                    <a:pt x="480" y="157156"/>
                  </a:lnTo>
                  <a:lnTo>
                    <a:pt x="321" y="143374"/>
                  </a:lnTo>
                  <a:lnTo>
                    <a:pt x="559" y="128833"/>
                  </a:lnTo>
                  <a:lnTo>
                    <a:pt x="1786" y="114434"/>
                  </a:lnTo>
                  <a:lnTo>
                    <a:pt x="4246" y="100668"/>
                  </a:lnTo>
                  <a:lnTo>
                    <a:pt x="7867" y="87640"/>
                  </a:lnTo>
                  <a:lnTo>
                    <a:pt x="12441" y="75274"/>
                  </a:lnTo>
                  <a:lnTo>
                    <a:pt x="17744" y="63454"/>
                  </a:lnTo>
                  <a:lnTo>
                    <a:pt x="23745" y="52701"/>
                  </a:lnTo>
                  <a:lnTo>
                    <a:pt x="30597" y="44135"/>
                  </a:lnTo>
                  <a:lnTo>
                    <a:pt x="38310" y="38198"/>
                  </a:lnTo>
                  <a:lnTo>
                    <a:pt x="46607" y="35025"/>
                  </a:lnTo>
                  <a:lnTo>
                    <a:pt x="55021" y="34782"/>
                  </a:lnTo>
                  <a:lnTo>
                    <a:pt x="63269" y="37256"/>
                  </a:lnTo>
                  <a:lnTo>
                    <a:pt x="71094" y="42136"/>
                  </a:lnTo>
                  <a:lnTo>
                    <a:pt x="78196" y="49207"/>
                  </a:lnTo>
                  <a:lnTo>
                    <a:pt x="84485" y="58140"/>
                  </a:lnTo>
                  <a:lnTo>
                    <a:pt x="89877" y="68540"/>
                  </a:lnTo>
                  <a:lnTo>
                    <a:pt x="94207" y="80036"/>
                  </a:lnTo>
                  <a:lnTo>
                    <a:pt x="97493" y="92320"/>
                  </a:lnTo>
                  <a:lnTo>
                    <a:pt x="99888" y="105161"/>
                  </a:lnTo>
                  <a:lnTo>
                    <a:pt x="101586" y="118386"/>
                  </a:lnTo>
                  <a:lnTo>
                    <a:pt x="102793" y="131810"/>
                  </a:lnTo>
                  <a:lnTo>
                    <a:pt x="104451" y="143027"/>
                  </a:lnTo>
                  <a:lnTo>
                    <a:pt x="107232" y="148511"/>
                  </a:lnTo>
                  <a:lnTo>
                    <a:pt x="110336" y="148382"/>
                  </a:lnTo>
                  <a:lnTo>
                    <a:pt x="113497" y="144330"/>
                  </a:lnTo>
                  <a:lnTo>
                    <a:pt x="116873" y="137983"/>
                  </a:lnTo>
                  <a:lnTo>
                    <a:pt x="120783" y="130607"/>
                  </a:lnTo>
                  <a:lnTo>
                    <a:pt x="125362" y="122918"/>
                  </a:lnTo>
                  <a:lnTo>
                    <a:pt x="130733" y="115399"/>
                  </a:lnTo>
                  <a:lnTo>
                    <a:pt x="137090" y="108467"/>
                  </a:lnTo>
                  <a:lnTo>
                    <a:pt x="144441" y="102281"/>
                  </a:lnTo>
                  <a:lnTo>
                    <a:pt x="152647" y="97120"/>
                  </a:lnTo>
                  <a:lnTo>
                    <a:pt x="161527" y="93471"/>
                  </a:lnTo>
                  <a:lnTo>
                    <a:pt x="170905" y="91451"/>
                  </a:lnTo>
                  <a:lnTo>
                    <a:pt x="180641" y="90549"/>
                  </a:lnTo>
                  <a:lnTo>
                    <a:pt x="190629" y="89858"/>
                  </a:lnTo>
                  <a:lnTo>
                    <a:pt x="200787" y="88816"/>
                  </a:lnTo>
                  <a:lnTo>
                    <a:pt x="210896" y="86754"/>
                  </a:lnTo>
                  <a:lnTo>
                    <a:pt x="220609" y="82767"/>
                  </a:lnTo>
                  <a:lnTo>
                    <a:pt x="229759" y="76560"/>
                  </a:lnTo>
                  <a:lnTo>
                    <a:pt x="237869" y="68490"/>
                  </a:lnTo>
                  <a:lnTo>
                    <a:pt x="244106" y="59253"/>
                  </a:lnTo>
                  <a:lnTo>
                    <a:pt x="248181" y="49386"/>
                  </a:lnTo>
                  <a:lnTo>
                    <a:pt x="250120" y="39359"/>
                  </a:lnTo>
                  <a:lnTo>
                    <a:pt x="249991" y="29644"/>
                  </a:lnTo>
                  <a:lnTo>
                    <a:pt x="248049" y="20464"/>
                  </a:lnTo>
                  <a:lnTo>
                    <a:pt x="244494" y="12319"/>
                  </a:lnTo>
                  <a:lnTo>
                    <a:pt x="239376" y="6053"/>
                  </a:lnTo>
                  <a:lnTo>
                    <a:pt x="232865" y="1955"/>
                  </a:lnTo>
                  <a:lnTo>
                    <a:pt x="225225" y="0"/>
                  </a:lnTo>
                  <a:lnTo>
                    <a:pt x="216728" y="117"/>
                  </a:lnTo>
                  <a:lnTo>
                    <a:pt x="207614" y="2050"/>
                  </a:lnTo>
                  <a:lnTo>
                    <a:pt x="198395" y="5598"/>
                  </a:lnTo>
                  <a:lnTo>
                    <a:pt x="189818" y="10713"/>
                  </a:lnTo>
                  <a:lnTo>
                    <a:pt x="182243" y="17226"/>
                  </a:lnTo>
                  <a:lnTo>
                    <a:pt x="175837" y="25036"/>
                  </a:lnTo>
                  <a:lnTo>
                    <a:pt x="170750" y="34181"/>
                  </a:lnTo>
                  <a:lnTo>
                    <a:pt x="166922" y="44560"/>
                  </a:lnTo>
                  <a:lnTo>
                    <a:pt x="164145" y="56123"/>
                  </a:lnTo>
                  <a:lnTo>
                    <a:pt x="162182" y="68942"/>
                  </a:lnTo>
                  <a:lnTo>
                    <a:pt x="160822" y="82932"/>
                  </a:lnTo>
                  <a:lnTo>
                    <a:pt x="160058" y="97733"/>
                  </a:lnTo>
                  <a:lnTo>
                    <a:pt x="160069" y="112814"/>
                  </a:lnTo>
                  <a:lnTo>
                    <a:pt x="160894" y="127840"/>
                  </a:lnTo>
                  <a:lnTo>
                    <a:pt x="162601" y="142522"/>
                  </a:lnTo>
                  <a:lnTo>
                    <a:pt x="165350" y="156535"/>
                  </a:lnTo>
                  <a:lnTo>
                    <a:pt x="169133" y="169763"/>
                  </a:lnTo>
                  <a:lnTo>
                    <a:pt x="173962" y="181953"/>
                  </a:lnTo>
                  <a:lnTo>
                    <a:pt x="179952" y="192621"/>
                  </a:lnTo>
                  <a:lnTo>
                    <a:pt x="187052" y="201645"/>
                  </a:lnTo>
                  <a:lnTo>
                    <a:pt x="195009" y="209066"/>
                  </a:lnTo>
                  <a:lnTo>
                    <a:pt x="204452" y="215640"/>
                  </a:lnTo>
                  <a:lnTo>
                    <a:pt x="218445" y="221944"/>
                  </a:lnTo>
                  <a:lnTo>
                    <a:pt x="242156" y="2290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420237" y="5158963"/>
              <a:ext cx="106842" cy="222599"/>
            </a:xfrm>
            <a:custGeom>
              <a:avLst/>
              <a:gdLst/>
              <a:ahLst/>
              <a:cxnLst/>
              <a:rect l="0" t="0" r="0" b="0"/>
              <a:pathLst>
                <a:path w="106842" h="222599">
                  <a:moveTo>
                    <a:pt x="96488" y="0"/>
                  </a:moveTo>
                  <a:lnTo>
                    <a:pt x="87687" y="3001"/>
                  </a:lnTo>
                  <a:lnTo>
                    <a:pt x="79340" y="6424"/>
                  </a:lnTo>
                  <a:lnTo>
                    <a:pt x="70646" y="10621"/>
                  </a:lnTo>
                  <a:lnTo>
                    <a:pt x="61697" y="15520"/>
                  </a:lnTo>
                  <a:lnTo>
                    <a:pt x="52851" y="21001"/>
                  </a:lnTo>
                  <a:lnTo>
                    <a:pt x="44313" y="26936"/>
                  </a:lnTo>
                  <a:lnTo>
                    <a:pt x="36124" y="33370"/>
                  </a:lnTo>
                  <a:lnTo>
                    <a:pt x="28246" y="40517"/>
                  </a:lnTo>
                  <a:lnTo>
                    <a:pt x="20625" y="48440"/>
                  </a:lnTo>
                  <a:lnTo>
                    <a:pt x="13525" y="57217"/>
                  </a:lnTo>
                  <a:lnTo>
                    <a:pt x="7509" y="67018"/>
                  </a:lnTo>
                  <a:lnTo>
                    <a:pt x="2813" y="77819"/>
                  </a:lnTo>
                  <a:lnTo>
                    <a:pt x="0" y="88818"/>
                  </a:lnTo>
                  <a:lnTo>
                    <a:pt x="76" y="98596"/>
                  </a:lnTo>
                  <a:lnTo>
                    <a:pt x="3320" y="106459"/>
                  </a:lnTo>
                  <a:lnTo>
                    <a:pt x="9398" y="112396"/>
                  </a:lnTo>
                  <a:lnTo>
                    <a:pt x="17746" y="116702"/>
                  </a:lnTo>
                  <a:lnTo>
                    <a:pt x="27796" y="119751"/>
                  </a:lnTo>
                  <a:lnTo>
                    <a:pt x="38912" y="122039"/>
                  </a:lnTo>
                  <a:lnTo>
                    <a:pt x="50423" y="124140"/>
                  </a:lnTo>
                  <a:lnTo>
                    <a:pt x="61923" y="126392"/>
                  </a:lnTo>
                  <a:lnTo>
                    <a:pt x="72928" y="129233"/>
                  </a:lnTo>
                  <a:lnTo>
                    <a:pt x="82793" y="133277"/>
                  </a:lnTo>
                  <a:lnTo>
                    <a:pt x="91269" y="138743"/>
                  </a:lnTo>
                  <a:lnTo>
                    <a:pt x="98132" y="145516"/>
                  </a:lnTo>
                  <a:lnTo>
                    <a:pt x="103001" y="153350"/>
                  </a:lnTo>
                  <a:lnTo>
                    <a:pt x="105865" y="161983"/>
                  </a:lnTo>
                  <a:lnTo>
                    <a:pt x="106841" y="171031"/>
                  </a:lnTo>
                  <a:lnTo>
                    <a:pt x="105992" y="180016"/>
                  </a:lnTo>
                  <a:lnTo>
                    <a:pt x="103533" y="188678"/>
                  </a:lnTo>
                  <a:lnTo>
                    <a:pt x="99613" y="196798"/>
                  </a:lnTo>
                  <a:lnTo>
                    <a:pt x="94242" y="204106"/>
                  </a:lnTo>
                  <a:lnTo>
                    <a:pt x="87558" y="210530"/>
                  </a:lnTo>
                  <a:lnTo>
                    <a:pt x="79800" y="215844"/>
                  </a:lnTo>
                  <a:lnTo>
                    <a:pt x="71222" y="219591"/>
                  </a:lnTo>
                  <a:lnTo>
                    <a:pt x="62051" y="221672"/>
                  </a:lnTo>
                  <a:lnTo>
                    <a:pt x="52530" y="222440"/>
                  </a:lnTo>
                  <a:lnTo>
                    <a:pt x="41785" y="222598"/>
                  </a:lnTo>
                  <a:lnTo>
                    <a:pt x="26641" y="222162"/>
                  </a:lnTo>
                  <a:lnTo>
                    <a:pt x="1732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721154" y="5232663"/>
              <a:ext cx="113674" cy="189317"/>
            </a:xfrm>
            <a:custGeom>
              <a:avLst/>
              <a:gdLst/>
              <a:ahLst/>
              <a:cxnLst/>
              <a:rect l="0" t="0" r="0" b="0"/>
              <a:pathLst>
                <a:path w="113674" h="189317">
                  <a:moveTo>
                    <a:pt x="58784" y="10528"/>
                  </a:moveTo>
                  <a:lnTo>
                    <a:pt x="50049" y="16396"/>
                  </a:lnTo>
                  <a:lnTo>
                    <a:pt x="42343" y="21960"/>
                  </a:lnTo>
                  <a:lnTo>
                    <a:pt x="34945" y="27764"/>
                  </a:lnTo>
                  <a:lnTo>
                    <a:pt x="27857" y="34018"/>
                  </a:lnTo>
                  <a:lnTo>
                    <a:pt x="21326" y="40996"/>
                  </a:lnTo>
                  <a:lnTo>
                    <a:pt x="15459" y="48782"/>
                  </a:lnTo>
                  <a:lnTo>
                    <a:pt x="10367" y="57456"/>
                  </a:lnTo>
                  <a:lnTo>
                    <a:pt x="6245" y="67183"/>
                  </a:lnTo>
                  <a:lnTo>
                    <a:pt x="3107" y="77946"/>
                  </a:lnTo>
                  <a:lnTo>
                    <a:pt x="984" y="89426"/>
                  </a:lnTo>
                  <a:lnTo>
                    <a:pt x="0" y="101124"/>
                  </a:lnTo>
                  <a:lnTo>
                    <a:pt x="115" y="112730"/>
                  </a:lnTo>
                  <a:lnTo>
                    <a:pt x="1156" y="124132"/>
                  </a:lnTo>
                  <a:lnTo>
                    <a:pt x="2918" y="135320"/>
                  </a:lnTo>
                  <a:lnTo>
                    <a:pt x="5221" y="146319"/>
                  </a:lnTo>
                  <a:lnTo>
                    <a:pt x="8241" y="156840"/>
                  </a:lnTo>
                  <a:lnTo>
                    <a:pt x="12477" y="166307"/>
                  </a:lnTo>
                  <a:lnTo>
                    <a:pt x="18108" y="174481"/>
                  </a:lnTo>
                  <a:lnTo>
                    <a:pt x="25008" y="181123"/>
                  </a:lnTo>
                  <a:lnTo>
                    <a:pt x="32935" y="185836"/>
                  </a:lnTo>
                  <a:lnTo>
                    <a:pt x="41635" y="188587"/>
                  </a:lnTo>
                  <a:lnTo>
                    <a:pt x="50729" y="189316"/>
                  </a:lnTo>
                  <a:lnTo>
                    <a:pt x="59747" y="187768"/>
                  </a:lnTo>
                  <a:lnTo>
                    <a:pt x="68431" y="184025"/>
                  </a:lnTo>
                  <a:lnTo>
                    <a:pt x="76566" y="178430"/>
                  </a:lnTo>
                  <a:lnTo>
                    <a:pt x="83883" y="171395"/>
                  </a:lnTo>
                  <a:lnTo>
                    <a:pt x="90324" y="163297"/>
                  </a:lnTo>
                  <a:lnTo>
                    <a:pt x="95988" y="154439"/>
                  </a:lnTo>
                  <a:lnTo>
                    <a:pt x="101035" y="145050"/>
                  </a:lnTo>
                  <a:lnTo>
                    <a:pt x="105611" y="135293"/>
                  </a:lnTo>
                  <a:lnTo>
                    <a:pt x="109517" y="125284"/>
                  </a:lnTo>
                  <a:lnTo>
                    <a:pt x="112236" y="115105"/>
                  </a:lnTo>
                  <a:lnTo>
                    <a:pt x="113582" y="104811"/>
                  </a:lnTo>
                  <a:lnTo>
                    <a:pt x="113673" y="94440"/>
                  </a:lnTo>
                  <a:lnTo>
                    <a:pt x="112746" y="84017"/>
                  </a:lnTo>
                  <a:lnTo>
                    <a:pt x="111043" y="73563"/>
                  </a:lnTo>
                  <a:lnTo>
                    <a:pt x="108613" y="63254"/>
                  </a:lnTo>
                  <a:lnTo>
                    <a:pt x="105313" y="53405"/>
                  </a:lnTo>
                  <a:lnTo>
                    <a:pt x="101127" y="44155"/>
                  </a:lnTo>
                  <a:lnTo>
                    <a:pt x="96013" y="35639"/>
                  </a:lnTo>
                  <a:lnTo>
                    <a:pt x="89824" y="28065"/>
                  </a:lnTo>
                  <a:lnTo>
                    <a:pt x="82597" y="21456"/>
                  </a:lnTo>
                  <a:lnTo>
                    <a:pt x="74950" y="15832"/>
                  </a:lnTo>
                  <a:lnTo>
                    <a:pt x="67236" y="10742"/>
                  </a:lnTo>
                  <a:lnTo>
                    <a:pt x="58780" y="5739"/>
                  </a:lnTo>
                  <a:lnTo>
                    <a:pt x="4825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860892" y="4938093"/>
              <a:ext cx="129616" cy="463027"/>
            </a:xfrm>
            <a:custGeom>
              <a:avLst/>
              <a:gdLst/>
              <a:ahLst/>
              <a:cxnLst/>
              <a:rect l="0" t="0" r="0" b="0"/>
              <a:pathLst>
                <a:path w="129616" h="463027">
                  <a:moveTo>
                    <a:pt x="45387" y="463026"/>
                  </a:moveTo>
                  <a:lnTo>
                    <a:pt x="45387" y="451291"/>
                  </a:lnTo>
                  <a:lnTo>
                    <a:pt x="45387" y="440162"/>
                  </a:lnTo>
                  <a:lnTo>
                    <a:pt x="45383" y="428563"/>
                  </a:lnTo>
                  <a:lnTo>
                    <a:pt x="45210" y="416403"/>
                  </a:lnTo>
                  <a:lnTo>
                    <a:pt x="44562" y="403742"/>
                  </a:lnTo>
                  <a:lnTo>
                    <a:pt x="43313" y="390686"/>
                  </a:lnTo>
                  <a:lnTo>
                    <a:pt x="41660" y="377334"/>
                  </a:lnTo>
                  <a:lnTo>
                    <a:pt x="40012" y="363769"/>
                  </a:lnTo>
                  <a:lnTo>
                    <a:pt x="38605" y="350058"/>
                  </a:lnTo>
                  <a:lnTo>
                    <a:pt x="37339" y="336412"/>
                  </a:lnTo>
                  <a:lnTo>
                    <a:pt x="35883" y="323171"/>
                  </a:lnTo>
                  <a:lnTo>
                    <a:pt x="34052" y="310480"/>
                  </a:lnTo>
                  <a:lnTo>
                    <a:pt x="31821" y="298162"/>
                  </a:lnTo>
                  <a:lnTo>
                    <a:pt x="29245" y="285817"/>
                  </a:lnTo>
                  <a:lnTo>
                    <a:pt x="26403" y="273212"/>
                  </a:lnTo>
                  <a:lnTo>
                    <a:pt x="23528" y="260287"/>
                  </a:lnTo>
                  <a:lnTo>
                    <a:pt x="20984" y="247070"/>
                  </a:lnTo>
                  <a:lnTo>
                    <a:pt x="18939" y="233619"/>
                  </a:lnTo>
                  <a:lnTo>
                    <a:pt x="17229" y="219992"/>
                  </a:lnTo>
                  <a:lnTo>
                    <a:pt x="15466" y="206237"/>
                  </a:lnTo>
                  <a:lnTo>
                    <a:pt x="13426" y="192398"/>
                  </a:lnTo>
                  <a:lnTo>
                    <a:pt x="11054" y="178664"/>
                  </a:lnTo>
                  <a:lnTo>
                    <a:pt x="8382" y="165363"/>
                  </a:lnTo>
                  <a:lnTo>
                    <a:pt x="5481" y="152638"/>
                  </a:lnTo>
                  <a:lnTo>
                    <a:pt x="2735" y="140466"/>
                  </a:lnTo>
                  <a:lnTo>
                    <a:pt x="811" y="128751"/>
                  </a:lnTo>
                  <a:lnTo>
                    <a:pt x="0" y="117383"/>
                  </a:lnTo>
                  <a:lnTo>
                    <a:pt x="103" y="106102"/>
                  </a:lnTo>
                  <a:lnTo>
                    <a:pt x="628" y="94529"/>
                  </a:lnTo>
                  <a:lnTo>
                    <a:pt x="1242" y="82481"/>
                  </a:lnTo>
                  <a:lnTo>
                    <a:pt x="1957" y="70117"/>
                  </a:lnTo>
                  <a:lnTo>
                    <a:pt x="3036" y="57818"/>
                  </a:lnTo>
                  <a:lnTo>
                    <a:pt x="4619" y="45813"/>
                  </a:lnTo>
                  <a:lnTo>
                    <a:pt x="7021" y="34482"/>
                  </a:lnTo>
                  <a:lnTo>
                    <a:pt x="10777" y="24405"/>
                  </a:lnTo>
                  <a:lnTo>
                    <a:pt x="16056" y="15789"/>
                  </a:lnTo>
                  <a:lnTo>
                    <a:pt x="22875" y="8836"/>
                  </a:lnTo>
                  <a:lnTo>
                    <a:pt x="31274" y="3906"/>
                  </a:lnTo>
                  <a:lnTo>
                    <a:pt x="41104" y="1003"/>
                  </a:lnTo>
                  <a:lnTo>
                    <a:pt x="51940" y="0"/>
                  </a:lnTo>
                  <a:lnTo>
                    <a:pt x="63197" y="831"/>
                  </a:lnTo>
                  <a:lnTo>
                    <a:pt x="74495" y="3275"/>
                  </a:lnTo>
                  <a:lnTo>
                    <a:pt x="85416" y="7090"/>
                  </a:lnTo>
                  <a:lnTo>
                    <a:pt x="96590" y="12680"/>
                  </a:lnTo>
                  <a:lnTo>
                    <a:pt x="110110" y="22767"/>
                  </a:lnTo>
                  <a:lnTo>
                    <a:pt x="129615" y="418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832580" y="5180021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104079" y="0"/>
                  </a:lnTo>
                  <a:lnTo>
                    <a:pt x="92950" y="0"/>
                  </a:lnTo>
                  <a:lnTo>
                    <a:pt x="81356" y="4"/>
                  </a:lnTo>
                  <a:lnTo>
                    <a:pt x="69368" y="177"/>
                  </a:lnTo>
                  <a:lnTo>
                    <a:pt x="57356" y="825"/>
                  </a:lnTo>
                  <a:lnTo>
                    <a:pt x="45567" y="2074"/>
                  </a:lnTo>
                  <a:lnTo>
                    <a:pt x="34520" y="3735"/>
                  </a:lnTo>
                  <a:lnTo>
                    <a:pt x="23995" y="5562"/>
                  </a:lnTo>
                  <a:lnTo>
                    <a:pt x="13072" y="771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139903" y="5106321"/>
              <a:ext cx="125267" cy="245886"/>
            </a:xfrm>
            <a:custGeom>
              <a:avLst/>
              <a:gdLst/>
              <a:ahLst/>
              <a:cxnLst/>
              <a:rect l="0" t="0" r="0" b="0"/>
              <a:pathLst>
                <a:path w="125267" h="245886">
                  <a:moveTo>
                    <a:pt x="92760" y="0"/>
                  </a:moveTo>
                  <a:lnTo>
                    <a:pt x="83959" y="2933"/>
                  </a:lnTo>
                  <a:lnTo>
                    <a:pt x="75612" y="5716"/>
                  </a:lnTo>
                  <a:lnTo>
                    <a:pt x="66918" y="8624"/>
                  </a:lnTo>
                  <a:lnTo>
                    <a:pt x="57969" y="12010"/>
                  </a:lnTo>
                  <a:lnTo>
                    <a:pt x="49123" y="16472"/>
                  </a:lnTo>
                  <a:lnTo>
                    <a:pt x="40584" y="22238"/>
                  </a:lnTo>
                  <a:lnTo>
                    <a:pt x="32396" y="29054"/>
                  </a:lnTo>
                  <a:lnTo>
                    <a:pt x="24518" y="36390"/>
                  </a:lnTo>
                  <a:lnTo>
                    <a:pt x="16902" y="43887"/>
                  </a:lnTo>
                  <a:lnTo>
                    <a:pt x="9974" y="51699"/>
                  </a:lnTo>
                  <a:lnTo>
                    <a:pt x="4606" y="60380"/>
                  </a:lnTo>
                  <a:lnTo>
                    <a:pt x="1159" y="70165"/>
                  </a:lnTo>
                  <a:lnTo>
                    <a:pt x="0" y="80346"/>
                  </a:lnTo>
                  <a:lnTo>
                    <a:pt x="1723" y="89507"/>
                  </a:lnTo>
                  <a:lnTo>
                    <a:pt x="6365" y="96930"/>
                  </a:lnTo>
                  <a:lnTo>
                    <a:pt x="13364" y="102724"/>
                  </a:lnTo>
                  <a:lnTo>
                    <a:pt x="21872" y="107461"/>
                  </a:lnTo>
                  <a:lnTo>
                    <a:pt x="31251" y="111613"/>
                  </a:lnTo>
                  <a:lnTo>
                    <a:pt x="41119" y="115625"/>
                  </a:lnTo>
                  <a:lnTo>
                    <a:pt x="51261" y="119953"/>
                  </a:lnTo>
                  <a:lnTo>
                    <a:pt x="61553" y="124805"/>
                  </a:lnTo>
                  <a:lnTo>
                    <a:pt x="71769" y="130187"/>
                  </a:lnTo>
                  <a:lnTo>
                    <a:pt x="81562" y="136019"/>
                  </a:lnTo>
                  <a:lnTo>
                    <a:pt x="90777" y="142203"/>
                  </a:lnTo>
                  <a:lnTo>
                    <a:pt x="99272" y="148812"/>
                  </a:lnTo>
                  <a:lnTo>
                    <a:pt x="106833" y="156079"/>
                  </a:lnTo>
                  <a:lnTo>
                    <a:pt x="113428" y="164078"/>
                  </a:lnTo>
                  <a:lnTo>
                    <a:pt x="118858" y="172738"/>
                  </a:lnTo>
                  <a:lnTo>
                    <a:pt x="122682" y="181929"/>
                  </a:lnTo>
                  <a:lnTo>
                    <a:pt x="124806" y="191516"/>
                  </a:lnTo>
                  <a:lnTo>
                    <a:pt x="125266" y="201224"/>
                  </a:lnTo>
                  <a:lnTo>
                    <a:pt x="124063" y="210662"/>
                  </a:lnTo>
                  <a:lnTo>
                    <a:pt x="121356" y="219627"/>
                  </a:lnTo>
                  <a:lnTo>
                    <a:pt x="117100" y="227782"/>
                  </a:lnTo>
                  <a:lnTo>
                    <a:pt x="110970" y="234580"/>
                  </a:lnTo>
                  <a:lnTo>
                    <a:pt x="102967" y="239850"/>
                  </a:lnTo>
                  <a:lnTo>
                    <a:pt x="93582" y="243554"/>
                  </a:lnTo>
                  <a:lnTo>
                    <a:pt x="82494" y="245871"/>
                  </a:lnTo>
                  <a:lnTo>
                    <a:pt x="66497" y="245885"/>
                  </a:lnTo>
                  <a:lnTo>
                    <a:pt x="40118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295834" y="5211606"/>
              <a:ext cx="42115" cy="73701"/>
            </a:xfrm>
            <a:custGeom>
              <a:avLst/>
              <a:gdLst/>
              <a:ahLst/>
              <a:cxnLst/>
              <a:rect l="0" t="0" r="0" b="0"/>
              <a:pathLst>
                <a:path w="42115" h="73701">
                  <a:moveTo>
                    <a:pt x="0" y="0"/>
                  </a:moveTo>
                  <a:lnTo>
                    <a:pt x="3001" y="8734"/>
                  </a:lnTo>
                  <a:lnTo>
                    <a:pt x="6422" y="16440"/>
                  </a:lnTo>
                  <a:lnTo>
                    <a:pt x="10614" y="23843"/>
                  </a:lnTo>
                  <a:lnTo>
                    <a:pt x="15390" y="31186"/>
                  </a:lnTo>
                  <a:lnTo>
                    <a:pt x="20972" y="39626"/>
                  </a:lnTo>
                  <a:lnTo>
                    <a:pt x="28966" y="52142"/>
                  </a:lnTo>
                  <a:lnTo>
                    <a:pt x="42114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295834" y="5169492"/>
              <a:ext cx="126343" cy="452726"/>
            </a:xfrm>
            <a:custGeom>
              <a:avLst/>
              <a:gdLst/>
              <a:ahLst/>
              <a:cxnLst/>
              <a:rect l="0" t="0" r="0" b="0"/>
              <a:pathLst>
                <a:path w="126343" h="452726">
                  <a:moveTo>
                    <a:pt x="126342" y="0"/>
                  </a:moveTo>
                  <a:lnTo>
                    <a:pt x="120541" y="8801"/>
                  </a:lnTo>
                  <a:lnTo>
                    <a:pt x="115617" y="17148"/>
                  </a:lnTo>
                  <a:lnTo>
                    <a:pt x="111110" y="25852"/>
                  </a:lnTo>
                  <a:lnTo>
                    <a:pt x="106717" y="35145"/>
                  </a:lnTo>
                  <a:lnTo>
                    <a:pt x="102055" y="45289"/>
                  </a:lnTo>
                  <a:lnTo>
                    <a:pt x="96944" y="56329"/>
                  </a:lnTo>
                  <a:lnTo>
                    <a:pt x="91539" y="67996"/>
                  </a:lnTo>
                  <a:lnTo>
                    <a:pt x="86215" y="79818"/>
                  </a:lnTo>
                  <a:lnTo>
                    <a:pt x="81186" y="91516"/>
                  </a:lnTo>
                  <a:lnTo>
                    <a:pt x="76334" y="103319"/>
                  </a:lnTo>
                  <a:lnTo>
                    <a:pt x="71318" y="115841"/>
                  </a:lnTo>
                  <a:lnTo>
                    <a:pt x="65947" y="129370"/>
                  </a:lnTo>
                  <a:lnTo>
                    <a:pt x="60357" y="143559"/>
                  </a:lnTo>
                  <a:lnTo>
                    <a:pt x="54904" y="157630"/>
                  </a:lnTo>
                  <a:lnTo>
                    <a:pt x="49795" y="171137"/>
                  </a:lnTo>
                  <a:lnTo>
                    <a:pt x="45229" y="184139"/>
                  </a:lnTo>
                  <a:lnTo>
                    <a:pt x="41467" y="197009"/>
                  </a:lnTo>
                  <a:lnTo>
                    <a:pt x="38567" y="209995"/>
                  </a:lnTo>
                  <a:lnTo>
                    <a:pt x="36263" y="223021"/>
                  </a:lnTo>
                  <a:lnTo>
                    <a:pt x="34094" y="235781"/>
                  </a:lnTo>
                  <a:lnTo>
                    <a:pt x="31778" y="248128"/>
                  </a:lnTo>
                  <a:lnTo>
                    <a:pt x="29219" y="260711"/>
                  </a:lnTo>
                  <a:lnTo>
                    <a:pt x="26422" y="274822"/>
                  </a:lnTo>
                  <a:lnTo>
                    <a:pt x="23430" y="291056"/>
                  </a:lnTo>
                  <a:lnTo>
                    <a:pt x="20455" y="309028"/>
                  </a:lnTo>
                  <a:lnTo>
                    <a:pt x="17844" y="327781"/>
                  </a:lnTo>
                  <a:lnTo>
                    <a:pt x="15755" y="346646"/>
                  </a:lnTo>
                  <a:lnTo>
                    <a:pt x="14016" y="365005"/>
                  </a:lnTo>
                  <a:lnTo>
                    <a:pt x="12233" y="382166"/>
                  </a:lnTo>
                  <a:lnTo>
                    <a:pt x="10184" y="397869"/>
                  </a:lnTo>
                  <a:lnTo>
                    <a:pt x="7966" y="411776"/>
                  </a:lnTo>
                  <a:lnTo>
                    <a:pt x="5697" y="424640"/>
                  </a:lnTo>
                  <a:lnTo>
                    <a:pt x="3174" y="437589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422176" y="5212435"/>
              <a:ext cx="210571" cy="167628"/>
            </a:xfrm>
            <a:custGeom>
              <a:avLst/>
              <a:gdLst/>
              <a:ahLst/>
              <a:cxnLst/>
              <a:rect l="0" t="0" r="0" b="0"/>
              <a:pathLst>
                <a:path w="210571" h="167628">
                  <a:moveTo>
                    <a:pt x="0" y="83399"/>
                  </a:moveTo>
                  <a:lnTo>
                    <a:pt x="67" y="95134"/>
                  </a:lnTo>
                  <a:lnTo>
                    <a:pt x="707" y="106263"/>
                  </a:lnTo>
                  <a:lnTo>
                    <a:pt x="2003" y="117857"/>
                  </a:lnTo>
                  <a:lnTo>
                    <a:pt x="3863" y="129845"/>
                  </a:lnTo>
                  <a:lnTo>
                    <a:pt x="6180" y="141857"/>
                  </a:lnTo>
                  <a:lnTo>
                    <a:pt x="8829" y="153591"/>
                  </a:lnTo>
                  <a:lnTo>
                    <a:pt x="11116" y="162559"/>
                  </a:lnTo>
                  <a:lnTo>
                    <a:pt x="12224" y="165480"/>
                  </a:lnTo>
                  <a:lnTo>
                    <a:pt x="12424" y="162925"/>
                  </a:lnTo>
                  <a:lnTo>
                    <a:pt x="12198" y="156465"/>
                  </a:lnTo>
                  <a:lnTo>
                    <a:pt x="11848" y="147235"/>
                  </a:lnTo>
                  <a:lnTo>
                    <a:pt x="11511" y="135826"/>
                  </a:lnTo>
                  <a:lnTo>
                    <a:pt x="11234" y="122700"/>
                  </a:lnTo>
                  <a:lnTo>
                    <a:pt x="11024" y="108437"/>
                  </a:lnTo>
                  <a:lnTo>
                    <a:pt x="10871" y="93697"/>
                  </a:lnTo>
                  <a:lnTo>
                    <a:pt x="10767" y="78888"/>
                  </a:lnTo>
                  <a:lnTo>
                    <a:pt x="10865" y="64347"/>
                  </a:lnTo>
                  <a:lnTo>
                    <a:pt x="11461" y="50427"/>
                  </a:lnTo>
                  <a:lnTo>
                    <a:pt x="12693" y="37267"/>
                  </a:lnTo>
                  <a:lnTo>
                    <a:pt x="15014" y="25463"/>
                  </a:lnTo>
                  <a:lnTo>
                    <a:pt x="19239" y="16118"/>
                  </a:lnTo>
                  <a:lnTo>
                    <a:pt x="25634" y="9625"/>
                  </a:lnTo>
                  <a:lnTo>
                    <a:pt x="33676" y="6233"/>
                  </a:lnTo>
                  <a:lnTo>
                    <a:pt x="42369" y="6367"/>
                  </a:lnTo>
                  <a:lnTo>
                    <a:pt x="51057" y="9904"/>
                  </a:lnTo>
                  <a:lnTo>
                    <a:pt x="59309" y="16310"/>
                  </a:lnTo>
                  <a:lnTo>
                    <a:pt x="66764" y="24945"/>
                  </a:lnTo>
                  <a:lnTo>
                    <a:pt x="73325" y="35219"/>
                  </a:lnTo>
                  <a:lnTo>
                    <a:pt x="79085" y="46500"/>
                  </a:lnTo>
                  <a:lnTo>
                    <a:pt x="84203" y="58129"/>
                  </a:lnTo>
                  <a:lnTo>
                    <a:pt x="88839" y="69722"/>
                  </a:lnTo>
                  <a:lnTo>
                    <a:pt x="93125" y="81130"/>
                  </a:lnTo>
                  <a:lnTo>
                    <a:pt x="97166" y="92330"/>
                  </a:lnTo>
                  <a:lnTo>
                    <a:pt x="101016" y="103268"/>
                  </a:lnTo>
                  <a:lnTo>
                    <a:pt x="104047" y="111091"/>
                  </a:lnTo>
                  <a:lnTo>
                    <a:pt x="105561" y="112102"/>
                  </a:lnTo>
                  <a:lnTo>
                    <a:pt x="106081" y="107208"/>
                  </a:lnTo>
                  <a:lnTo>
                    <a:pt x="106303" y="98299"/>
                  </a:lnTo>
                  <a:lnTo>
                    <a:pt x="106829" y="87039"/>
                  </a:lnTo>
                  <a:lnTo>
                    <a:pt x="107921" y="74500"/>
                  </a:lnTo>
                  <a:lnTo>
                    <a:pt x="109599" y="61448"/>
                  </a:lnTo>
                  <a:lnTo>
                    <a:pt x="111778" y="48507"/>
                  </a:lnTo>
                  <a:lnTo>
                    <a:pt x="114360" y="35988"/>
                  </a:lnTo>
                  <a:lnTo>
                    <a:pt x="117733" y="24440"/>
                  </a:lnTo>
                  <a:lnTo>
                    <a:pt x="122739" y="14729"/>
                  </a:lnTo>
                  <a:lnTo>
                    <a:pt x="129687" y="7173"/>
                  </a:lnTo>
                  <a:lnTo>
                    <a:pt x="137948" y="2080"/>
                  </a:lnTo>
                  <a:lnTo>
                    <a:pt x="146262" y="0"/>
                  </a:lnTo>
                  <a:lnTo>
                    <a:pt x="153890" y="941"/>
                  </a:lnTo>
                  <a:lnTo>
                    <a:pt x="160788" y="4639"/>
                  </a:lnTo>
                  <a:lnTo>
                    <a:pt x="167327" y="10841"/>
                  </a:lnTo>
                  <a:lnTo>
                    <a:pt x="173791" y="19151"/>
                  </a:lnTo>
                  <a:lnTo>
                    <a:pt x="180149" y="28945"/>
                  </a:lnTo>
                  <a:lnTo>
                    <a:pt x="186133" y="39494"/>
                  </a:lnTo>
                  <a:lnTo>
                    <a:pt x="191606" y="50327"/>
                  </a:lnTo>
                  <a:lnTo>
                    <a:pt x="196419" y="61377"/>
                  </a:lnTo>
                  <a:lnTo>
                    <a:pt x="200347" y="72860"/>
                  </a:lnTo>
                  <a:lnTo>
                    <a:pt x="203356" y="84880"/>
                  </a:lnTo>
                  <a:lnTo>
                    <a:pt x="205566" y="97373"/>
                  </a:lnTo>
                  <a:lnTo>
                    <a:pt x="207380" y="111728"/>
                  </a:lnTo>
                  <a:lnTo>
                    <a:pt x="208957" y="132561"/>
                  </a:lnTo>
                  <a:lnTo>
                    <a:pt x="210570" y="167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685389" y="5126296"/>
              <a:ext cx="368498" cy="295969"/>
            </a:xfrm>
            <a:custGeom>
              <a:avLst/>
              <a:gdLst/>
              <a:ahLst/>
              <a:cxnLst/>
              <a:rect l="0" t="0" r="0" b="0"/>
              <a:pathLst>
                <a:path w="368498" h="295969">
                  <a:moveTo>
                    <a:pt x="0" y="95838"/>
                  </a:moveTo>
                  <a:lnTo>
                    <a:pt x="66" y="107573"/>
                  </a:lnTo>
                  <a:lnTo>
                    <a:pt x="706" y="118702"/>
                  </a:lnTo>
                  <a:lnTo>
                    <a:pt x="1998" y="130305"/>
                  </a:lnTo>
                  <a:lnTo>
                    <a:pt x="3686" y="142639"/>
                  </a:lnTo>
                  <a:lnTo>
                    <a:pt x="5354" y="155948"/>
                  </a:lnTo>
                  <a:lnTo>
                    <a:pt x="6772" y="170248"/>
                  </a:lnTo>
                  <a:lnTo>
                    <a:pt x="8043" y="185080"/>
                  </a:lnTo>
                  <a:lnTo>
                    <a:pt x="9501" y="199645"/>
                  </a:lnTo>
                  <a:lnTo>
                    <a:pt x="11330" y="213514"/>
                  </a:lnTo>
                  <a:lnTo>
                    <a:pt x="13388" y="226773"/>
                  </a:lnTo>
                  <a:lnTo>
                    <a:pt x="15316" y="239823"/>
                  </a:lnTo>
                  <a:lnTo>
                    <a:pt x="16912" y="252848"/>
                  </a:lnTo>
                  <a:lnTo>
                    <a:pt x="18217" y="262841"/>
                  </a:lnTo>
                  <a:lnTo>
                    <a:pt x="19268" y="265783"/>
                  </a:lnTo>
                  <a:lnTo>
                    <a:pt x="19970" y="262679"/>
                  </a:lnTo>
                  <a:lnTo>
                    <a:pt x="20398" y="255530"/>
                  </a:lnTo>
                  <a:lnTo>
                    <a:pt x="20653" y="245671"/>
                  </a:lnTo>
                  <a:lnTo>
                    <a:pt x="20806" y="233756"/>
                  </a:lnTo>
                  <a:lnTo>
                    <a:pt x="20898" y="220251"/>
                  </a:lnTo>
                  <a:lnTo>
                    <a:pt x="20955" y="205714"/>
                  </a:lnTo>
                  <a:lnTo>
                    <a:pt x="20991" y="190781"/>
                  </a:lnTo>
                  <a:lnTo>
                    <a:pt x="21014" y="175834"/>
                  </a:lnTo>
                  <a:lnTo>
                    <a:pt x="21029" y="161028"/>
                  </a:lnTo>
                  <a:lnTo>
                    <a:pt x="21038" y="146397"/>
                  </a:lnTo>
                  <a:lnTo>
                    <a:pt x="21049" y="131928"/>
                  </a:lnTo>
                  <a:lnTo>
                    <a:pt x="21226" y="117752"/>
                  </a:lnTo>
                  <a:lnTo>
                    <a:pt x="21876" y="104145"/>
                  </a:lnTo>
                  <a:lnTo>
                    <a:pt x="23140" y="91234"/>
                  </a:lnTo>
                  <a:lnTo>
                    <a:pt x="25313" y="79784"/>
                  </a:lnTo>
                  <a:lnTo>
                    <a:pt x="28907" y="71215"/>
                  </a:lnTo>
                  <a:lnTo>
                    <a:pt x="34061" y="66061"/>
                  </a:lnTo>
                  <a:lnTo>
                    <a:pt x="40285" y="64384"/>
                  </a:lnTo>
                  <a:lnTo>
                    <a:pt x="46687" y="66209"/>
                  </a:lnTo>
                  <a:lnTo>
                    <a:pt x="52727" y="71177"/>
                  </a:lnTo>
                  <a:lnTo>
                    <a:pt x="58235" y="78695"/>
                  </a:lnTo>
                  <a:lnTo>
                    <a:pt x="63236" y="88150"/>
                  </a:lnTo>
                  <a:lnTo>
                    <a:pt x="67817" y="99011"/>
                  </a:lnTo>
                  <a:lnTo>
                    <a:pt x="72080" y="110704"/>
                  </a:lnTo>
                  <a:lnTo>
                    <a:pt x="76110" y="122616"/>
                  </a:lnTo>
                  <a:lnTo>
                    <a:pt x="79978" y="134335"/>
                  </a:lnTo>
                  <a:lnTo>
                    <a:pt x="83784" y="143354"/>
                  </a:lnTo>
                  <a:lnTo>
                    <a:pt x="87232" y="146048"/>
                  </a:lnTo>
                  <a:lnTo>
                    <a:pt x="89778" y="142600"/>
                  </a:lnTo>
                  <a:lnTo>
                    <a:pt x="91490" y="134941"/>
                  </a:lnTo>
                  <a:lnTo>
                    <a:pt x="92618" y="124719"/>
                  </a:lnTo>
                  <a:lnTo>
                    <a:pt x="93524" y="112819"/>
                  </a:lnTo>
                  <a:lnTo>
                    <a:pt x="94652" y="99553"/>
                  </a:lnTo>
                  <a:lnTo>
                    <a:pt x="96220" y="85151"/>
                  </a:lnTo>
                  <a:lnTo>
                    <a:pt x="98252" y="70022"/>
                  </a:lnTo>
                  <a:lnTo>
                    <a:pt x="100686" y="54694"/>
                  </a:lnTo>
                  <a:lnTo>
                    <a:pt x="103442" y="39508"/>
                  </a:lnTo>
                  <a:lnTo>
                    <a:pt x="106766" y="25392"/>
                  </a:lnTo>
                  <a:lnTo>
                    <a:pt x="111208" y="13886"/>
                  </a:lnTo>
                  <a:lnTo>
                    <a:pt x="116970" y="5615"/>
                  </a:lnTo>
                  <a:lnTo>
                    <a:pt x="123789" y="861"/>
                  </a:lnTo>
                  <a:lnTo>
                    <a:pt x="131130" y="0"/>
                  </a:lnTo>
                  <a:lnTo>
                    <a:pt x="138617" y="2834"/>
                  </a:lnTo>
                  <a:lnTo>
                    <a:pt x="145914" y="8920"/>
                  </a:lnTo>
                  <a:lnTo>
                    <a:pt x="152653" y="17863"/>
                  </a:lnTo>
                  <a:lnTo>
                    <a:pt x="158699" y="29154"/>
                  </a:lnTo>
                  <a:lnTo>
                    <a:pt x="164096" y="41931"/>
                  </a:lnTo>
                  <a:lnTo>
                    <a:pt x="168962" y="55102"/>
                  </a:lnTo>
                  <a:lnTo>
                    <a:pt x="173425" y="68031"/>
                  </a:lnTo>
                  <a:lnTo>
                    <a:pt x="177594" y="80657"/>
                  </a:lnTo>
                  <a:lnTo>
                    <a:pt x="181555" y="93282"/>
                  </a:lnTo>
                  <a:lnTo>
                    <a:pt x="185367" y="106116"/>
                  </a:lnTo>
                  <a:lnTo>
                    <a:pt x="188911" y="119381"/>
                  </a:lnTo>
                  <a:lnTo>
                    <a:pt x="191912" y="133368"/>
                  </a:lnTo>
                  <a:lnTo>
                    <a:pt x="194267" y="148148"/>
                  </a:lnTo>
                  <a:lnTo>
                    <a:pt x="196187" y="163314"/>
                  </a:lnTo>
                  <a:lnTo>
                    <a:pt x="198090" y="178108"/>
                  </a:lnTo>
                  <a:lnTo>
                    <a:pt x="200250" y="192064"/>
                  </a:lnTo>
                  <a:lnTo>
                    <a:pt x="203602" y="202810"/>
                  </a:lnTo>
                  <a:lnTo>
                    <a:pt x="208355" y="207311"/>
                  </a:lnTo>
                  <a:lnTo>
                    <a:pt x="212964" y="206339"/>
                  </a:lnTo>
                  <a:lnTo>
                    <a:pt x="217103" y="201704"/>
                  </a:lnTo>
                  <a:lnTo>
                    <a:pt x="220920" y="194811"/>
                  </a:lnTo>
                  <a:lnTo>
                    <a:pt x="224565" y="186548"/>
                  </a:lnTo>
                  <a:lnTo>
                    <a:pt x="228141" y="177462"/>
                  </a:lnTo>
                  <a:lnTo>
                    <a:pt x="232184" y="168364"/>
                  </a:lnTo>
                  <a:lnTo>
                    <a:pt x="237640" y="160369"/>
                  </a:lnTo>
                  <a:lnTo>
                    <a:pt x="244900" y="153987"/>
                  </a:lnTo>
                  <a:lnTo>
                    <a:pt x="253708" y="149357"/>
                  </a:lnTo>
                  <a:lnTo>
                    <a:pt x="263454" y="146531"/>
                  </a:lnTo>
                  <a:lnTo>
                    <a:pt x="273674" y="145324"/>
                  </a:lnTo>
                  <a:lnTo>
                    <a:pt x="284111" y="145101"/>
                  </a:lnTo>
                  <a:lnTo>
                    <a:pt x="294635" y="144933"/>
                  </a:lnTo>
                  <a:lnTo>
                    <a:pt x="305181" y="144279"/>
                  </a:lnTo>
                  <a:lnTo>
                    <a:pt x="315395" y="142663"/>
                  </a:lnTo>
                  <a:lnTo>
                    <a:pt x="324655" y="139515"/>
                  </a:lnTo>
                  <a:lnTo>
                    <a:pt x="332695" y="134683"/>
                  </a:lnTo>
                  <a:lnTo>
                    <a:pt x="339416" y="128182"/>
                  </a:lnTo>
                  <a:lnTo>
                    <a:pt x="344714" y="120006"/>
                  </a:lnTo>
                  <a:lnTo>
                    <a:pt x="348681" y="110329"/>
                  </a:lnTo>
                  <a:lnTo>
                    <a:pt x="351381" y="99598"/>
                  </a:lnTo>
                  <a:lnTo>
                    <a:pt x="352759" y="88411"/>
                  </a:lnTo>
                  <a:lnTo>
                    <a:pt x="352904" y="77161"/>
                  </a:lnTo>
                  <a:lnTo>
                    <a:pt x="351698" y="66340"/>
                  </a:lnTo>
                  <a:lnTo>
                    <a:pt x="348762" y="56606"/>
                  </a:lnTo>
                  <a:lnTo>
                    <a:pt x="344044" y="48220"/>
                  </a:lnTo>
                  <a:lnTo>
                    <a:pt x="337775" y="41421"/>
                  </a:lnTo>
                  <a:lnTo>
                    <a:pt x="330279" y="36594"/>
                  </a:lnTo>
                  <a:lnTo>
                    <a:pt x="321877" y="33768"/>
                  </a:lnTo>
                  <a:lnTo>
                    <a:pt x="313153" y="33157"/>
                  </a:lnTo>
                  <a:lnTo>
                    <a:pt x="304918" y="35316"/>
                  </a:lnTo>
                  <a:lnTo>
                    <a:pt x="297571" y="40287"/>
                  </a:lnTo>
                  <a:lnTo>
                    <a:pt x="291150" y="47691"/>
                  </a:lnTo>
                  <a:lnTo>
                    <a:pt x="285521" y="57010"/>
                  </a:lnTo>
                  <a:lnTo>
                    <a:pt x="280510" y="67751"/>
                  </a:lnTo>
                  <a:lnTo>
                    <a:pt x="275956" y="79349"/>
                  </a:lnTo>
                  <a:lnTo>
                    <a:pt x="271729" y="91192"/>
                  </a:lnTo>
                  <a:lnTo>
                    <a:pt x="267735" y="102932"/>
                  </a:lnTo>
                  <a:lnTo>
                    <a:pt x="264066" y="114609"/>
                  </a:lnTo>
                  <a:lnTo>
                    <a:pt x="260982" y="126523"/>
                  </a:lnTo>
                  <a:lnTo>
                    <a:pt x="258576" y="138839"/>
                  </a:lnTo>
                  <a:lnTo>
                    <a:pt x="256791" y="151570"/>
                  </a:lnTo>
                  <a:lnTo>
                    <a:pt x="255511" y="164656"/>
                  </a:lnTo>
                  <a:lnTo>
                    <a:pt x="254617" y="178016"/>
                  </a:lnTo>
                  <a:lnTo>
                    <a:pt x="254168" y="191412"/>
                  </a:lnTo>
                  <a:lnTo>
                    <a:pt x="254391" y="204480"/>
                  </a:lnTo>
                  <a:lnTo>
                    <a:pt x="255360" y="217045"/>
                  </a:lnTo>
                  <a:lnTo>
                    <a:pt x="257163" y="229109"/>
                  </a:lnTo>
                  <a:lnTo>
                    <a:pt x="259976" y="240750"/>
                  </a:lnTo>
                  <a:lnTo>
                    <a:pt x="263802" y="252055"/>
                  </a:lnTo>
                  <a:lnTo>
                    <a:pt x="268659" y="262784"/>
                  </a:lnTo>
                  <a:lnTo>
                    <a:pt x="274669" y="272390"/>
                  </a:lnTo>
                  <a:lnTo>
                    <a:pt x="281786" y="280658"/>
                  </a:lnTo>
                  <a:lnTo>
                    <a:pt x="289836" y="287363"/>
                  </a:lnTo>
                  <a:lnTo>
                    <a:pt x="298609" y="292118"/>
                  </a:lnTo>
                  <a:lnTo>
                    <a:pt x="307912" y="294907"/>
                  </a:lnTo>
                  <a:lnTo>
                    <a:pt x="317522" y="295968"/>
                  </a:lnTo>
                  <a:lnTo>
                    <a:pt x="328335" y="295619"/>
                  </a:lnTo>
                  <a:lnTo>
                    <a:pt x="343535" y="292713"/>
                  </a:lnTo>
                  <a:lnTo>
                    <a:pt x="368497" y="2853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117056" y="4948394"/>
              <a:ext cx="42116" cy="421140"/>
            </a:xfrm>
            <a:custGeom>
              <a:avLst/>
              <a:gdLst/>
              <a:ahLst/>
              <a:cxnLst/>
              <a:rect l="0" t="0" r="0" b="0"/>
              <a:pathLst>
                <a:path w="42116" h="421140">
                  <a:moveTo>
                    <a:pt x="1" y="0"/>
                  </a:moveTo>
                  <a:lnTo>
                    <a:pt x="0" y="14601"/>
                  </a:lnTo>
                  <a:lnTo>
                    <a:pt x="1" y="27873"/>
                  </a:lnTo>
                  <a:lnTo>
                    <a:pt x="5" y="41078"/>
                  </a:lnTo>
                  <a:lnTo>
                    <a:pt x="178" y="54593"/>
                  </a:lnTo>
                  <a:lnTo>
                    <a:pt x="827" y="68749"/>
                  </a:lnTo>
                  <a:lnTo>
                    <a:pt x="2075" y="83651"/>
                  </a:lnTo>
                  <a:lnTo>
                    <a:pt x="3728" y="99071"/>
                  </a:lnTo>
                  <a:lnTo>
                    <a:pt x="5376" y="114568"/>
                  </a:lnTo>
                  <a:lnTo>
                    <a:pt x="6783" y="129875"/>
                  </a:lnTo>
                  <a:lnTo>
                    <a:pt x="8049" y="144745"/>
                  </a:lnTo>
                  <a:lnTo>
                    <a:pt x="9506" y="158883"/>
                  </a:lnTo>
                  <a:lnTo>
                    <a:pt x="11332" y="172210"/>
                  </a:lnTo>
                  <a:lnTo>
                    <a:pt x="13390" y="184973"/>
                  </a:lnTo>
                  <a:lnTo>
                    <a:pt x="15318" y="197624"/>
                  </a:lnTo>
                  <a:lnTo>
                    <a:pt x="16911" y="210439"/>
                  </a:lnTo>
                  <a:lnTo>
                    <a:pt x="18134" y="223505"/>
                  </a:lnTo>
                  <a:lnTo>
                    <a:pt x="19030" y="236818"/>
                  </a:lnTo>
                  <a:lnTo>
                    <a:pt x="19671" y="250328"/>
                  </a:lnTo>
                  <a:lnTo>
                    <a:pt x="20289" y="263826"/>
                  </a:lnTo>
                  <a:lnTo>
                    <a:pt x="21242" y="276961"/>
                  </a:lnTo>
                  <a:lnTo>
                    <a:pt x="22700" y="289581"/>
                  </a:lnTo>
                  <a:lnTo>
                    <a:pt x="24495" y="302020"/>
                  </a:lnTo>
                  <a:lnTo>
                    <a:pt x="26238" y="314978"/>
                  </a:lnTo>
                  <a:lnTo>
                    <a:pt x="27710" y="328803"/>
                  </a:lnTo>
                  <a:lnTo>
                    <a:pt x="29019" y="343192"/>
                  </a:lnTo>
                  <a:lnTo>
                    <a:pt x="30504" y="357398"/>
                  </a:lnTo>
                  <a:lnTo>
                    <a:pt x="32351" y="370977"/>
                  </a:lnTo>
                  <a:lnTo>
                    <a:pt x="34431" y="383390"/>
                  </a:lnTo>
                  <a:lnTo>
                    <a:pt x="36592" y="395058"/>
                  </a:lnTo>
                  <a:lnTo>
                    <a:pt x="39026" y="407000"/>
                  </a:lnTo>
                  <a:lnTo>
                    <a:pt x="42115" y="4211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032829" y="5116850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56720" y="0"/>
                  </a:lnTo>
                  <a:lnTo>
                    <a:pt x="145591" y="0"/>
                  </a:lnTo>
                  <a:lnTo>
                    <a:pt x="133988" y="0"/>
                  </a:lnTo>
                  <a:lnTo>
                    <a:pt x="121655" y="0"/>
                  </a:lnTo>
                  <a:lnTo>
                    <a:pt x="108346" y="0"/>
                  </a:lnTo>
                  <a:lnTo>
                    <a:pt x="94046" y="0"/>
                  </a:lnTo>
                  <a:lnTo>
                    <a:pt x="79071" y="0"/>
                  </a:lnTo>
                  <a:lnTo>
                    <a:pt x="62189" y="0"/>
                  </a:lnTo>
                  <a:lnTo>
                    <a:pt x="3856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222342" y="5152000"/>
              <a:ext cx="105286" cy="186406"/>
            </a:xfrm>
            <a:custGeom>
              <a:avLst/>
              <a:gdLst/>
              <a:ahLst/>
              <a:cxnLst/>
              <a:rect l="0" t="0" r="0" b="0"/>
              <a:pathLst>
                <a:path w="105286" h="186406">
                  <a:moveTo>
                    <a:pt x="0" y="80663"/>
                  </a:moveTo>
                  <a:lnTo>
                    <a:pt x="2934" y="92331"/>
                  </a:lnTo>
                  <a:lnTo>
                    <a:pt x="5716" y="102820"/>
                  </a:lnTo>
                  <a:lnTo>
                    <a:pt x="8616" y="113122"/>
                  </a:lnTo>
                  <a:lnTo>
                    <a:pt x="11656" y="123423"/>
                  </a:lnTo>
                  <a:lnTo>
                    <a:pt x="14821" y="133767"/>
                  </a:lnTo>
                  <a:lnTo>
                    <a:pt x="18085" y="144161"/>
                  </a:lnTo>
                  <a:lnTo>
                    <a:pt x="21423" y="154762"/>
                  </a:lnTo>
                  <a:lnTo>
                    <a:pt x="24814" y="165868"/>
                  </a:lnTo>
                  <a:lnTo>
                    <a:pt x="28218" y="177494"/>
                  </a:lnTo>
                  <a:lnTo>
                    <a:pt x="30758" y="185859"/>
                  </a:lnTo>
                  <a:lnTo>
                    <a:pt x="31387" y="186405"/>
                  </a:lnTo>
                  <a:lnTo>
                    <a:pt x="30505" y="180739"/>
                  </a:lnTo>
                  <a:lnTo>
                    <a:pt x="28815" y="171127"/>
                  </a:lnTo>
                  <a:lnTo>
                    <a:pt x="26995" y="159317"/>
                  </a:lnTo>
                  <a:lnTo>
                    <a:pt x="25404" y="146370"/>
                  </a:lnTo>
                  <a:lnTo>
                    <a:pt x="24148" y="132858"/>
                  </a:lnTo>
                  <a:lnTo>
                    <a:pt x="23213" y="119068"/>
                  </a:lnTo>
                  <a:lnTo>
                    <a:pt x="22542" y="105145"/>
                  </a:lnTo>
                  <a:lnTo>
                    <a:pt x="22070" y="91159"/>
                  </a:lnTo>
                  <a:lnTo>
                    <a:pt x="21743" y="77144"/>
                  </a:lnTo>
                  <a:lnTo>
                    <a:pt x="21529" y="63124"/>
                  </a:lnTo>
                  <a:lnTo>
                    <a:pt x="21723" y="49435"/>
                  </a:lnTo>
                  <a:lnTo>
                    <a:pt x="22918" y="36694"/>
                  </a:lnTo>
                  <a:lnTo>
                    <a:pt x="25359" y="25176"/>
                  </a:lnTo>
                  <a:lnTo>
                    <a:pt x="29137" y="15307"/>
                  </a:lnTo>
                  <a:lnTo>
                    <a:pt x="34347" y="7806"/>
                  </a:lnTo>
                  <a:lnTo>
                    <a:pt x="40891" y="2844"/>
                  </a:lnTo>
                  <a:lnTo>
                    <a:pt x="48539" y="292"/>
                  </a:lnTo>
                  <a:lnTo>
                    <a:pt x="57036" y="0"/>
                  </a:lnTo>
                  <a:lnTo>
                    <a:pt x="66141" y="1642"/>
                  </a:lnTo>
                  <a:lnTo>
                    <a:pt x="75218" y="4503"/>
                  </a:lnTo>
                  <a:lnTo>
                    <a:pt x="84127" y="7852"/>
                  </a:lnTo>
                  <a:lnTo>
                    <a:pt x="93647" y="11977"/>
                  </a:lnTo>
                  <a:lnTo>
                    <a:pt x="105285" y="174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369741" y="5253720"/>
              <a:ext cx="42115" cy="147400"/>
            </a:xfrm>
            <a:custGeom>
              <a:avLst/>
              <a:gdLst/>
              <a:ahLst/>
              <a:cxnLst/>
              <a:rect l="0" t="0" r="0" b="0"/>
              <a:pathLst>
                <a:path w="42115" h="147400">
                  <a:moveTo>
                    <a:pt x="0" y="0"/>
                  </a:moveTo>
                  <a:lnTo>
                    <a:pt x="66" y="11667"/>
                  </a:lnTo>
                  <a:lnTo>
                    <a:pt x="706" y="22156"/>
                  </a:lnTo>
                  <a:lnTo>
                    <a:pt x="2004" y="32458"/>
                  </a:lnTo>
                  <a:lnTo>
                    <a:pt x="3863" y="42759"/>
                  </a:lnTo>
                  <a:lnTo>
                    <a:pt x="6180" y="53103"/>
                  </a:lnTo>
                  <a:lnTo>
                    <a:pt x="8846" y="63493"/>
                  </a:lnTo>
                  <a:lnTo>
                    <a:pt x="11770" y="73921"/>
                  </a:lnTo>
                  <a:lnTo>
                    <a:pt x="14877" y="84379"/>
                  </a:lnTo>
                  <a:lnTo>
                    <a:pt x="18112" y="94850"/>
                  </a:lnTo>
                  <a:lnTo>
                    <a:pt x="21477" y="105065"/>
                  </a:lnTo>
                  <a:lnTo>
                    <a:pt x="25458" y="115615"/>
                  </a:lnTo>
                  <a:lnTo>
                    <a:pt x="31521" y="128544"/>
                  </a:lnTo>
                  <a:lnTo>
                    <a:pt x="42114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296041" y="5222134"/>
              <a:ext cx="178986" cy="642240"/>
            </a:xfrm>
            <a:custGeom>
              <a:avLst/>
              <a:gdLst/>
              <a:ahLst/>
              <a:cxnLst/>
              <a:rect l="0" t="0" r="0" b="0"/>
              <a:pathLst>
                <a:path w="178986" h="642240">
                  <a:moveTo>
                    <a:pt x="178985" y="0"/>
                  </a:moveTo>
                  <a:lnTo>
                    <a:pt x="173117" y="6002"/>
                  </a:lnTo>
                  <a:lnTo>
                    <a:pt x="167553" y="12847"/>
                  </a:lnTo>
                  <a:lnTo>
                    <a:pt x="161753" y="21244"/>
                  </a:lnTo>
                  <a:lnTo>
                    <a:pt x="155672" y="31217"/>
                  </a:lnTo>
                  <a:lnTo>
                    <a:pt x="149342" y="42827"/>
                  </a:lnTo>
                  <a:lnTo>
                    <a:pt x="142819" y="55933"/>
                  </a:lnTo>
                  <a:lnTo>
                    <a:pt x="136315" y="69936"/>
                  </a:lnTo>
                  <a:lnTo>
                    <a:pt x="130182" y="83933"/>
                  </a:lnTo>
                  <a:lnTo>
                    <a:pt x="124578" y="97415"/>
                  </a:lnTo>
                  <a:lnTo>
                    <a:pt x="119494" y="110413"/>
                  </a:lnTo>
                  <a:lnTo>
                    <a:pt x="114845" y="123286"/>
                  </a:lnTo>
                  <a:lnTo>
                    <a:pt x="110532" y="136281"/>
                  </a:lnTo>
                  <a:lnTo>
                    <a:pt x="106465" y="149486"/>
                  </a:lnTo>
                  <a:lnTo>
                    <a:pt x="102573" y="162897"/>
                  </a:lnTo>
                  <a:lnTo>
                    <a:pt x="98798" y="176482"/>
                  </a:lnTo>
                  <a:lnTo>
                    <a:pt x="94939" y="190202"/>
                  </a:lnTo>
                  <a:lnTo>
                    <a:pt x="90663" y="204019"/>
                  </a:lnTo>
                  <a:lnTo>
                    <a:pt x="85825" y="217909"/>
                  </a:lnTo>
                  <a:lnTo>
                    <a:pt x="80609" y="232017"/>
                  </a:lnTo>
                  <a:lnTo>
                    <a:pt x="75415" y="246634"/>
                  </a:lnTo>
                  <a:lnTo>
                    <a:pt x="70479" y="261878"/>
                  </a:lnTo>
                  <a:lnTo>
                    <a:pt x="65860" y="277710"/>
                  </a:lnTo>
                  <a:lnTo>
                    <a:pt x="61532" y="294023"/>
                  </a:lnTo>
                  <a:lnTo>
                    <a:pt x="57438" y="310703"/>
                  </a:lnTo>
                  <a:lnTo>
                    <a:pt x="53519" y="327650"/>
                  </a:lnTo>
                  <a:lnTo>
                    <a:pt x="49727" y="344785"/>
                  </a:lnTo>
                  <a:lnTo>
                    <a:pt x="46024" y="362054"/>
                  </a:lnTo>
                  <a:lnTo>
                    <a:pt x="42383" y="379412"/>
                  </a:lnTo>
                  <a:lnTo>
                    <a:pt x="38786" y="396833"/>
                  </a:lnTo>
                  <a:lnTo>
                    <a:pt x="35221" y="414295"/>
                  </a:lnTo>
                  <a:lnTo>
                    <a:pt x="31844" y="431785"/>
                  </a:lnTo>
                  <a:lnTo>
                    <a:pt x="28956" y="449294"/>
                  </a:lnTo>
                  <a:lnTo>
                    <a:pt x="26678" y="466811"/>
                  </a:lnTo>
                  <a:lnTo>
                    <a:pt x="24808" y="484168"/>
                  </a:lnTo>
                  <a:lnTo>
                    <a:pt x="22939" y="501056"/>
                  </a:lnTo>
                  <a:lnTo>
                    <a:pt x="20827" y="517343"/>
                  </a:lnTo>
                  <a:lnTo>
                    <a:pt x="18407" y="533060"/>
                  </a:lnTo>
                  <a:lnTo>
                    <a:pt x="15703" y="548307"/>
                  </a:lnTo>
                  <a:lnTo>
                    <a:pt x="12774" y="563187"/>
                  </a:lnTo>
                  <a:lnTo>
                    <a:pt x="9829" y="577577"/>
                  </a:lnTo>
                  <a:lnTo>
                    <a:pt x="6928" y="592748"/>
                  </a:lnTo>
                  <a:lnTo>
                    <a:pt x="3816" y="612273"/>
                  </a:lnTo>
                  <a:lnTo>
                    <a:pt x="0" y="6422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3479800" y="149352"/>
            <a:ext cx="2819400" cy="2347849"/>
            <a:chOff x="3479800" y="149352"/>
            <a:chExt cx="2819400" cy="2347849"/>
          </a:xfrm>
        </p:grpSpPr>
        <p:sp>
          <p:nvSpPr>
            <p:cNvPr id="2" name="Freeform 1"/>
            <p:cNvSpPr/>
            <p:nvPr/>
          </p:nvSpPr>
          <p:spPr>
            <a:xfrm>
              <a:off x="3864485" y="455094"/>
              <a:ext cx="2021473" cy="1558218"/>
            </a:xfrm>
            <a:custGeom>
              <a:avLst/>
              <a:gdLst/>
              <a:ahLst/>
              <a:cxnLst/>
              <a:rect l="0" t="0" r="0" b="0"/>
              <a:pathLst>
                <a:path w="2021473" h="1558218">
                  <a:moveTo>
                    <a:pt x="1010736" y="0"/>
                  </a:moveTo>
                  <a:lnTo>
                    <a:pt x="1257355" y="592954"/>
                  </a:lnTo>
                  <a:lnTo>
                    <a:pt x="2021472" y="592954"/>
                  </a:lnTo>
                  <a:lnTo>
                    <a:pt x="1409908" y="965263"/>
                  </a:lnTo>
                  <a:lnTo>
                    <a:pt x="1630384" y="1558217"/>
                  </a:lnTo>
                  <a:lnTo>
                    <a:pt x="1010736" y="1206891"/>
                  </a:lnTo>
                  <a:lnTo>
                    <a:pt x="391088" y="1558217"/>
                  </a:lnTo>
                  <a:lnTo>
                    <a:pt x="611562" y="965263"/>
                  </a:lnTo>
                  <a:lnTo>
                    <a:pt x="0" y="592954"/>
                  </a:lnTo>
                  <a:lnTo>
                    <a:pt x="764116" y="592954"/>
                  </a:lnTo>
                  <a:close/>
                </a:path>
              </a:pathLst>
            </a:custGeom>
            <a:solidFill>
              <a:srgbClr val="FFD700"/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" name="Straight Connector 2"/>
            <p:cNvCxnSpPr/>
            <p:nvPr/>
          </p:nvCxnSpPr>
          <p:spPr>
            <a:xfrm flipV="1">
              <a:off x="4866894" y="149352"/>
              <a:ext cx="0" cy="2347849"/>
            </a:xfrm>
            <a:prstGeom prst="line">
              <a:avLst/>
            </a:prstGeom>
            <a:ln w="38100" cap="sq" cmpd="sng" algn="ctr">
              <a:solidFill>
                <a:srgbClr val="FF0000"/>
              </a:solidFill>
              <a:prstDash val="dot"/>
              <a:round/>
              <a:headEnd type="triangle" w="med" len="sm"/>
              <a:tailEnd type="triangl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3"/>
            <p:cNvCxnSpPr/>
            <p:nvPr/>
          </p:nvCxnSpPr>
          <p:spPr>
            <a:xfrm flipH="1">
              <a:off x="3886200" y="342900"/>
              <a:ext cx="1866900" cy="2095500"/>
            </a:xfrm>
            <a:prstGeom prst="line">
              <a:avLst/>
            </a:prstGeom>
            <a:ln w="38100" cap="sq" cmpd="sng" algn="ctr">
              <a:solidFill>
                <a:srgbClr val="FF0000"/>
              </a:solidFill>
              <a:prstDash val="dot"/>
              <a:round/>
              <a:headEnd type="triangle" w="med" len="sm"/>
              <a:tailEnd type="triangl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/>
          </p:nvCxnSpPr>
          <p:spPr>
            <a:xfrm flipH="1" flipV="1">
              <a:off x="3479800" y="939800"/>
              <a:ext cx="2511805" cy="667766"/>
            </a:xfrm>
            <a:prstGeom prst="line">
              <a:avLst/>
            </a:prstGeom>
            <a:ln w="38100" cap="sq" cmpd="sng" algn="ctr">
              <a:solidFill>
                <a:srgbClr val="FF0000"/>
              </a:solidFill>
              <a:prstDash val="dot"/>
              <a:round/>
              <a:headEnd type="triangle" w="med" len="sm"/>
              <a:tailEnd type="triangl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4038600" y="342900"/>
              <a:ext cx="1778000" cy="2019300"/>
            </a:xfrm>
            <a:prstGeom prst="line">
              <a:avLst/>
            </a:prstGeom>
            <a:ln w="38100" cap="sq" cmpd="sng" algn="ctr">
              <a:solidFill>
                <a:srgbClr val="FF0000"/>
              </a:solidFill>
              <a:prstDash val="dot"/>
              <a:round/>
              <a:headEnd type="triangle" w="med" len="sm"/>
              <a:tailEnd type="triangl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flipV="1">
              <a:off x="3594100" y="927100"/>
              <a:ext cx="2705100" cy="749300"/>
            </a:xfrm>
            <a:prstGeom prst="line">
              <a:avLst/>
            </a:prstGeom>
            <a:ln w="38100" cap="sq" cmpd="sng" algn="ctr">
              <a:solidFill>
                <a:srgbClr val="FF0000"/>
              </a:solidFill>
              <a:prstDash val="dot"/>
              <a:round/>
              <a:headEnd type="triangle" w="med" len="sm"/>
              <a:tailEnd type="triangl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oup 26"/>
          <p:cNvGrpSpPr/>
          <p:nvPr/>
        </p:nvGrpSpPr>
        <p:grpSpPr>
          <a:xfrm>
            <a:off x="393203" y="2794440"/>
            <a:ext cx="4470963" cy="722079"/>
            <a:chOff x="393203" y="2794440"/>
            <a:chExt cx="4470963" cy="722079"/>
          </a:xfrm>
        </p:grpSpPr>
        <p:sp>
          <p:nvSpPr>
            <p:cNvPr id="9" name="Freeform 8"/>
            <p:cNvSpPr/>
            <p:nvPr/>
          </p:nvSpPr>
          <p:spPr>
            <a:xfrm>
              <a:off x="393203" y="2794440"/>
              <a:ext cx="426295" cy="498203"/>
            </a:xfrm>
            <a:custGeom>
              <a:avLst/>
              <a:gdLst/>
              <a:ahLst/>
              <a:cxnLst/>
              <a:rect l="0" t="0" r="0" b="0"/>
              <a:pathLst>
                <a:path w="426295" h="498203">
                  <a:moveTo>
                    <a:pt x="196392" y="37725"/>
                  </a:moveTo>
                  <a:lnTo>
                    <a:pt x="187591" y="34792"/>
                  </a:lnTo>
                  <a:lnTo>
                    <a:pt x="179244" y="32009"/>
                  </a:lnTo>
                  <a:lnTo>
                    <a:pt x="170546" y="29123"/>
                  </a:lnTo>
                  <a:lnTo>
                    <a:pt x="161425" y="26602"/>
                  </a:lnTo>
                  <a:lnTo>
                    <a:pt x="151930" y="25382"/>
                  </a:lnTo>
                  <a:lnTo>
                    <a:pt x="142142" y="25877"/>
                  </a:lnTo>
                  <a:lnTo>
                    <a:pt x="132301" y="28016"/>
                  </a:lnTo>
                  <a:lnTo>
                    <a:pt x="122776" y="31514"/>
                  </a:lnTo>
                  <a:lnTo>
                    <a:pt x="113742" y="36058"/>
                  </a:lnTo>
                  <a:lnTo>
                    <a:pt x="105204" y="41531"/>
                  </a:lnTo>
                  <a:lnTo>
                    <a:pt x="97083" y="48020"/>
                  </a:lnTo>
                  <a:lnTo>
                    <a:pt x="89280" y="55491"/>
                  </a:lnTo>
                  <a:lnTo>
                    <a:pt x="81547" y="63794"/>
                  </a:lnTo>
                  <a:lnTo>
                    <a:pt x="73508" y="72744"/>
                  </a:lnTo>
                  <a:lnTo>
                    <a:pt x="64992" y="82178"/>
                  </a:lnTo>
                  <a:lnTo>
                    <a:pt x="56322" y="92124"/>
                  </a:lnTo>
                  <a:lnTo>
                    <a:pt x="48188" y="102786"/>
                  </a:lnTo>
                  <a:lnTo>
                    <a:pt x="40942" y="114218"/>
                  </a:lnTo>
                  <a:lnTo>
                    <a:pt x="34603" y="126337"/>
                  </a:lnTo>
                  <a:lnTo>
                    <a:pt x="29038" y="139004"/>
                  </a:lnTo>
                  <a:lnTo>
                    <a:pt x="24074" y="152077"/>
                  </a:lnTo>
                  <a:lnTo>
                    <a:pt x="19553" y="165280"/>
                  </a:lnTo>
                  <a:lnTo>
                    <a:pt x="15348" y="178217"/>
                  </a:lnTo>
                  <a:lnTo>
                    <a:pt x="11370" y="190699"/>
                  </a:lnTo>
                  <a:lnTo>
                    <a:pt x="7713" y="202877"/>
                  </a:lnTo>
                  <a:lnTo>
                    <a:pt x="4635" y="215127"/>
                  </a:lnTo>
                  <a:lnTo>
                    <a:pt x="2238" y="227673"/>
                  </a:lnTo>
                  <a:lnTo>
                    <a:pt x="629" y="240729"/>
                  </a:lnTo>
                  <a:lnTo>
                    <a:pt x="0" y="254565"/>
                  </a:lnTo>
                  <a:lnTo>
                    <a:pt x="356" y="269250"/>
                  </a:lnTo>
                  <a:lnTo>
                    <a:pt x="1561" y="284690"/>
                  </a:lnTo>
                  <a:lnTo>
                    <a:pt x="3433" y="300732"/>
                  </a:lnTo>
                  <a:lnTo>
                    <a:pt x="5805" y="317218"/>
                  </a:lnTo>
                  <a:lnTo>
                    <a:pt x="8701" y="333693"/>
                  </a:lnTo>
                  <a:lnTo>
                    <a:pt x="12323" y="349447"/>
                  </a:lnTo>
                  <a:lnTo>
                    <a:pt x="16722" y="364151"/>
                  </a:lnTo>
                  <a:lnTo>
                    <a:pt x="21812" y="377820"/>
                  </a:lnTo>
                  <a:lnTo>
                    <a:pt x="27453" y="390621"/>
                  </a:lnTo>
                  <a:lnTo>
                    <a:pt x="33512" y="402754"/>
                  </a:lnTo>
                  <a:lnTo>
                    <a:pt x="40038" y="414396"/>
                  </a:lnTo>
                  <a:lnTo>
                    <a:pt x="47251" y="425689"/>
                  </a:lnTo>
                  <a:lnTo>
                    <a:pt x="55210" y="436733"/>
                  </a:lnTo>
                  <a:lnTo>
                    <a:pt x="63674" y="447440"/>
                  </a:lnTo>
                  <a:lnTo>
                    <a:pt x="72201" y="457558"/>
                  </a:lnTo>
                  <a:lnTo>
                    <a:pt x="80537" y="466983"/>
                  </a:lnTo>
                  <a:lnTo>
                    <a:pt x="88932" y="475448"/>
                  </a:lnTo>
                  <a:lnTo>
                    <a:pt x="98013" y="482454"/>
                  </a:lnTo>
                  <a:lnTo>
                    <a:pt x="108088" y="487868"/>
                  </a:lnTo>
                  <a:lnTo>
                    <a:pt x="119144" y="491859"/>
                  </a:lnTo>
                  <a:lnTo>
                    <a:pt x="131024" y="494711"/>
                  </a:lnTo>
                  <a:lnTo>
                    <a:pt x="143537" y="496704"/>
                  </a:lnTo>
                  <a:lnTo>
                    <a:pt x="156517" y="497909"/>
                  </a:lnTo>
                  <a:lnTo>
                    <a:pt x="169829" y="498202"/>
                  </a:lnTo>
                  <a:lnTo>
                    <a:pt x="183368" y="497589"/>
                  </a:lnTo>
                  <a:lnTo>
                    <a:pt x="196899" y="496195"/>
                  </a:lnTo>
                  <a:lnTo>
                    <a:pt x="210063" y="494189"/>
                  </a:lnTo>
                  <a:lnTo>
                    <a:pt x="222696" y="491719"/>
                  </a:lnTo>
                  <a:lnTo>
                    <a:pt x="234807" y="488586"/>
                  </a:lnTo>
                  <a:lnTo>
                    <a:pt x="246480" y="484272"/>
                  </a:lnTo>
                  <a:lnTo>
                    <a:pt x="257817" y="478590"/>
                  </a:lnTo>
                  <a:lnTo>
                    <a:pt x="268906" y="471655"/>
                  </a:lnTo>
                  <a:lnTo>
                    <a:pt x="279819" y="463704"/>
                  </a:lnTo>
                  <a:lnTo>
                    <a:pt x="290610" y="454989"/>
                  </a:lnTo>
                  <a:lnTo>
                    <a:pt x="301315" y="445883"/>
                  </a:lnTo>
                  <a:lnTo>
                    <a:pt x="311963" y="436859"/>
                  </a:lnTo>
                  <a:lnTo>
                    <a:pt x="322567" y="428160"/>
                  </a:lnTo>
                  <a:lnTo>
                    <a:pt x="332977" y="419677"/>
                  </a:lnTo>
                  <a:lnTo>
                    <a:pt x="342893" y="411062"/>
                  </a:lnTo>
                  <a:lnTo>
                    <a:pt x="352192" y="402109"/>
                  </a:lnTo>
                  <a:lnTo>
                    <a:pt x="360912" y="392619"/>
                  </a:lnTo>
                  <a:lnTo>
                    <a:pt x="369154" y="382330"/>
                  </a:lnTo>
                  <a:lnTo>
                    <a:pt x="377029" y="371180"/>
                  </a:lnTo>
                  <a:lnTo>
                    <a:pt x="384472" y="359266"/>
                  </a:lnTo>
                  <a:lnTo>
                    <a:pt x="391250" y="346745"/>
                  </a:lnTo>
                  <a:lnTo>
                    <a:pt x="397294" y="333763"/>
                  </a:lnTo>
                  <a:lnTo>
                    <a:pt x="402675" y="320284"/>
                  </a:lnTo>
                  <a:lnTo>
                    <a:pt x="407524" y="306097"/>
                  </a:lnTo>
                  <a:lnTo>
                    <a:pt x="411967" y="291149"/>
                  </a:lnTo>
                  <a:lnTo>
                    <a:pt x="415952" y="275687"/>
                  </a:lnTo>
                  <a:lnTo>
                    <a:pt x="419256" y="260155"/>
                  </a:lnTo>
                  <a:lnTo>
                    <a:pt x="421813" y="244818"/>
                  </a:lnTo>
                  <a:lnTo>
                    <a:pt x="423701" y="229756"/>
                  </a:lnTo>
                  <a:lnTo>
                    <a:pt x="425050" y="214957"/>
                  </a:lnTo>
                  <a:lnTo>
                    <a:pt x="425987" y="200372"/>
                  </a:lnTo>
                  <a:lnTo>
                    <a:pt x="426294" y="185949"/>
                  </a:lnTo>
                  <a:lnTo>
                    <a:pt x="425443" y="171646"/>
                  </a:lnTo>
                  <a:lnTo>
                    <a:pt x="423244" y="157430"/>
                  </a:lnTo>
                  <a:lnTo>
                    <a:pt x="419971" y="143442"/>
                  </a:lnTo>
                  <a:lnTo>
                    <a:pt x="416164" y="129969"/>
                  </a:lnTo>
                  <a:lnTo>
                    <a:pt x="412193" y="117132"/>
                  </a:lnTo>
                  <a:lnTo>
                    <a:pt x="408071" y="105055"/>
                  </a:lnTo>
                  <a:lnTo>
                    <a:pt x="403552" y="93936"/>
                  </a:lnTo>
                  <a:lnTo>
                    <a:pt x="398514" y="83790"/>
                  </a:lnTo>
                  <a:lnTo>
                    <a:pt x="392979" y="74485"/>
                  </a:lnTo>
                  <a:lnTo>
                    <a:pt x="387031" y="65840"/>
                  </a:lnTo>
                  <a:lnTo>
                    <a:pt x="380767" y="57687"/>
                  </a:lnTo>
                  <a:lnTo>
                    <a:pt x="374271" y="49887"/>
                  </a:lnTo>
                  <a:lnTo>
                    <a:pt x="367611" y="42336"/>
                  </a:lnTo>
                  <a:lnTo>
                    <a:pt x="360832" y="34960"/>
                  </a:lnTo>
                  <a:lnTo>
                    <a:pt x="353805" y="27871"/>
                  </a:lnTo>
                  <a:lnTo>
                    <a:pt x="346249" y="21336"/>
                  </a:lnTo>
                  <a:lnTo>
                    <a:pt x="338042" y="15465"/>
                  </a:lnTo>
                  <a:lnTo>
                    <a:pt x="328902" y="10370"/>
                  </a:lnTo>
                  <a:lnTo>
                    <a:pt x="318324" y="6247"/>
                  </a:lnTo>
                  <a:lnTo>
                    <a:pt x="306174" y="3109"/>
                  </a:lnTo>
                  <a:lnTo>
                    <a:pt x="292946" y="984"/>
                  </a:lnTo>
                  <a:lnTo>
                    <a:pt x="279536" y="0"/>
                  </a:lnTo>
                  <a:lnTo>
                    <a:pt x="266489" y="119"/>
                  </a:lnTo>
                  <a:lnTo>
                    <a:pt x="254138" y="1333"/>
                  </a:lnTo>
                  <a:lnTo>
                    <a:pt x="242771" y="3743"/>
                  </a:lnTo>
                  <a:lnTo>
                    <a:pt x="232435" y="7281"/>
                  </a:lnTo>
                  <a:lnTo>
                    <a:pt x="223296" y="11454"/>
                  </a:lnTo>
                  <a:lnTo>
                    <a:pt x="214845" y="15844"/>
                  </a:lnTo>
                  <a:lnTo>
                    <a:pt x="206338" y="20834"/>
                  </a:lnTo>
                  <a:lnTo>
                    <a:pt x="196392" y="27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887107" y="3094832"/>
              <a:ext cx="155215" cy="188754"/>
            </a:xfrm>
            <a:custGeom>
              <a:avLst/>
              <a:gdLst/>
              <a:ahLst/>
              <a:cxnLst/>
              <a:rect l="0" t="0" r="0" b="0"/>
              <a:pathLst>
                <a:path w="155215" h="188754">
                  <a:moveTo>
                    <a:pt x="7815" y="63717"/>
                  </a:moveTo>
                  <a:lnTo>
                    <a:pt x="4948" y="72585"/>
                  </a:lnTo>
                  <a:lnTo>
                    <a:pt x="2806" y="81572"/>
                  </a:lnTo>
                  <a:lnTo>
                    <a:pt x="1208" y="91568"/>
                  </a:lnTo>
                  <a:lnTo>
                    <a:pt x="200" y="102548"/>
                  </a:lnTo>
                  <a:lnTo>
                    <a:pt x="0" y="114359"/>
                  </a:lnTo>
                  <a:lnTo>
                    <a:pt x="651" y="126818"/>
                  </a:lnTo>
                  <a:lnTo>
                    <a:pt x="1889" y="139756"/>
                  </a:lnTo>
                  <a:lnTo>
                    <a:pt x="3253" y="153037"/>
                  </a:lnTo>
                  <a:lnTo>
                    <a:pt x="4451" y="166528"/>
                  </a:lnTo>
                  <a:lnTo>
                    <a:pt x="5003" y="179014"/>
                  </a:lnTo>
                  <a:lnTo>
                    <a:pt x="4438" y="187043"/>
                  </a:lnTo>
                  <a:lnTo>
                    <a:pt x="3469" y="188753"/>
                  </a:lnTo>
                  <a:lnTo>
                    <a:pt x="3179" y="186015"/>
                  </a:lnTo>
                  <a:lnTo>
                    <a:pt x="3654" y="180161"/>
                  </a:lnTo>
                  <a:lnTo>
                    <a:pt x="4463" y="171597"/>
                  </a:lnTo>
                  <a:lnTo>
                    <a:pt x="5289" y="160695"/>
                  </a:lnTo>
                  <a:lnTo>
                    <a:pt x="6156" y="147918"/>
                  </a:lnTo>
                  <a:lnTo>
                    <a:pt x="7343" y="133721"/>
                  </a:lnTo>
                  <a:lnTo>
                    <a:pt x="8992" y="118501"/>
                  </a:lnTo>
                  <a:lnTo>
                    <a:pt x="11101" y="102887"/>
                  </a:lnTo>
                  <a:lnTo>
                    <a:pt x="13595" y="87716"/>
                  </a:lnTo>
                  <a:lnTo>
                    <a:pt x="16391" y="73405"/>
                  </a:lnTo>
                  <a:lnTo>
                    <a:pt x="19575" y="59999"/>
                  </a:lnTo>
                  <a:lnTo>
                    <a:pt x="23391" y="47375"/>
                  </a:lnTo>
                  <a:lnTo>
                    <a:pt x="27930" y="35375"/>
                  </a:lnTo>
                  <a:lnTo>
                    <a:pt x="33453" y="24331"/>
                  </a:lnTo>
                  <a:lnTo>
                    <a:pt x="40450" y="15036"/>
                  </a:lnTo>
                  <a:lnTo>
                    <a:pt x="49041" y="7792"/>
                  </a:lnTo>
                  <a:lnTo>
                    <a:pt x="58727" y="2757"/>
                  </a:lnTo>
                  <a:lnTo>
                    <a:pt x="68605" y="194"/>
                  </a:lnTo>
                  <a:lnTo>
                    <a:pt x="78132" y="0"/>
                  </a:lnTo>
                  <a:lnTo>
                    <a:pt x="87136" y="2123"/>
                  </a:lnTo>
                  <a:lnTo>
                    <a:pt x="95636" y="6731"/>
                  </a:lnTo>
                  <a:lnTo>
                    <a:pt x="103716" y="13683"/>
                  </a:lnTo>
                  <a:lnTo>
                    <a:pt x="111311" y="22755"/>
                  </a:lnTo>
                  <a:lnTo>
                    <a:pt x="118201" y="33809"/>
                  </a:lnTo>
                  <a:lnTo>
                    <a:pt x="124321" y="46567"/>
                  </a:lnTo>
                  <a:lnTo>
                    <a:pt x="129756" y="60352"/>
                  </a:lnTo>
                  <a:lnTo>
                    <a:pt x="134642" y="74209"/>
                  </a:lnTo>
                  <a:lnTo>
                    <a:pt x="139110" y="87602"/>
                  </a:lnTo>
                  <a:lnTo>
                    <a:pt x="143112" y="100541"/>
                  </a:lnTo>
                  <a:lnTo>
                    <a:pt x="146427" y="113377"/>
                  </a:lnTo>
                  <a:lnTo>
                    <a:pt x="148992" y="126329"/>
                  </a:lnTo>
                  <a:lnTo>
                    <a:pt x="150889" y="138872"/>
                  </a:lnTo>
                  <a:lnTo>
                    <a:pt x="152450" y="151041"/>
                  </a:lnTo>
                  <a:lnTo>
                    <a:pt x="153813" y="163909"/>
                  </a:lnTo>
                  <a:lnTo>
                    <a:pt x="155214" y="1795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415644" y="3055804"/>
              <a:ext cx="216274" cy="208031"/>
            </a:xfrm>
            <a:custGeom>
              <a:avLst/>
              <a:gdLst/>
              <a:ahLst/>
              <a:cxnLst/>
              <a:rect l="0" t="0" r="0" b="0"/>
              <a:pathLst>
                <a:path w="216274" h="208031">
                  <a:moveTo>
                    <a:pt x="121516" y="81688"/>
                  </a:moveTo>
                  <a:lnTo>
                    <a:pt x="121382" y="70020"/>
                  </a:lnTo>
                  <a:lnTo>
                    <a:pt x="120102" y="59531"/>
                  </a:lnTo>
                  <a:lnTo>
                    <a:pt x="117509" y="49234"/>
                  </a:lnTo>
                  <a:lnTo>
                    <a:pt x="113789" y="39105"/>
                  </a:lnTo>
                  <a:lnTo>
                    <a:pt x="109156" y="29410"/>
                  </a:lnTo>
                  <a:lnTo>
                    <a:pt x="103819" y="20288"/>
                  </a:lnTo>
                  <a:lnTo>
                    <a:pt x="97798" y="12203"/>
                  </a:lnTo>
                  <a:lnTo>
                    <a:pt x="90936" y="5987"/>
                  </a:lnTo>
                  <a:lnTo>
                    <a:pt x="83212" y="1927"/>
                  </a:lnTo>
                  <a:lnTo>
                    <a:pt x="74739" y="0"/>
                  </a:lnTo>
                  <a:lnTo>
                    <a:pt x="65673" y="136"/>
                  </a:lnTo>
                  <a:lnTo>
                    <a:pt x="56176" y="2083"/>
                  </a:lnTo>
                  <a:lnTo>
                    <a:pt x="46697" y="5641"/>
                  </a:lnTo>
                  <a:lnTo>
                    <a:pt x="37946" y="10762"/>
                  </a:lnTo>
                  <a:lnTo>
                    <a:pt x="30250" y="17275"/>
                  </a:lnTo>
                  <a:lnTo>
                    <a:pt x="23592" y="24917"/>
                  </a:lnTo>
                  <a:lnTo>
                    <a:pt x="17805" y="33415"/>
                  </a:lnTo>
                  <a:lnTo>
                    <a:pt x="12692" y="42542"/>
                  </a:lnTo>
                  <a:lnTo>
                    <a:pt x="8240" y="52281"/>
                  </a:lnTo>
                  <a:lnTo>
                    <a:pt x="4613" y="62803"/>
                  </a:lnTo>
                  <a:lnTo>
                    <a:pt x="1845" y="74137"/>
                  </a:lnTo>
                  <a:lnTo>
                    <a:pt x="154" y="86021"/>
                  </a:lnTo>
                  <a:lnTo>
                    <a:pt x="0" y="97997"/>
                  </a:lnTo>
                  <a:lnTo>
                    <a:pt x="1489" y="109794"/>
                  </a:lnTo>
                  <a:lnTo>
                    <a:pt x="4269" y="121325"/>
                  </a:lnTo>
                  <a:lnTo>
                    <a:pt x="7737" y="132601"/>
                  </a:lnTo>
                  <a:lnTo>
                    <a:pt x="11477" y="143663"/>
                  </a:lnTo>
                  <a:lnTo>
                    <a:pt x="15442" y="154397"/>
                  </a:lnTo>
                  <a:lnTo>
                    <a:pt x="19856" y="164539"/>
                  </a:lnTo>
                  <a:lnTo>
                    <a:pt x="24828" y="173980"/>
                  </a:lnTo>
                  <a:lnTo>
                    <a:pt x="30488" y="182286"/>
                  </a:lnTo>
                  <a:lnTo>
                    <a:pt x="37052" y="188655"/>
                  </a:lnTo>
                  <a:lnTo>
                    <a:pt x="44548" y="192819"/>
                  </a:lnTo>
                  <a:lnTo>
                    <a:pt x="52855" y="194817"/>
                  </a:lnTo>
                  <a:lnTo>
                    <a:pt x="61802" y="194728"/>
                  </a:lnTo>
                  <a:lnTo>
                    <a:pt x="71222" y="192809"/>
                  </a:lnTo>
                  <a:lnTo>
                    <a:pt x="80817" y="189099"/>
                  </a:lnTo>
                  <a:lnTo>
                    <a:pt x="90178" y="183344"/>
                  </a:lnTo>
                  <a:lnTo>
                    <a:pt x="99097" y="175592"/>
                  </a:lnTo>
                  <a:lnTo>
                    <a:pt x="107390" y="166305"/>
                  </a:lnTo>
                  <a:lnTo>
                    <a:pt x="114813" y="156163"/>
                  </a:lnTo>
                  <a:lnTo>
                    <a:pt x="121325" y="145640"/>
                  </a:lnTo>
                  <a:lnTo>
                    <a:pt x="127038" y="134983"/>
                  </a:lnTo>
                  <a:lnTo>
                    <a:pt x="132118" y="124303"/>
                  </a:lnTo>
                  <a:lnTo>
                    <a:pt x="136709" y="113710"/>
                  </a:lnTo>
                  <a:lnTo>
                    <a:pt x="140410" y="105697"/>
                  </a:lnTo>
                  <a:lnTo>
                    <a:pt x="142573" y="103554"/>
                  </a:lnTo>
                  <a:lnTo>
                    <a:pt x="143454" y="106633"/>
                  </a:lnTo>
                  <a:lnTo>
                    <a:pt x="143644" y="113404"/>
                  </a:lnTo>
                  <a:lnTo>
                    <a:pt x="143879" y="122478"/>
                  </a:lnTo>
                  <a:lnTo>
                    <a:pt x="144980" y="132706"/>
                  </a:lnTo>
                  <a:lnTo>
                    <a:pt x="147295" y="143395"/>
                  </a:lnTo>
                  <a:lnTo>
                    <a:pt x="150788" y="154050"/>
                  </a:lnTo>
                  <a:lnTo>
                    <a:pt x="155260" y="164224"/>
                  </a:lnTo>
                  <a:lnTo>
                    <a:pt x="160489" y="173733"/>
                  </a:lnTo>
                  <a:lnTo>
                    <a:pt x="166545" y="182304"/>
                  </a:lnTo>
                  <a:lnTo>
                    <a:pt x="174709" y="190307"/>
                  </a:lnTo>
                  <a:lnTo>
                    <a:pt x="189048" y="198444"/>
                  </a:lnTo>
                  <a:lnTo>
                    <a:pt x="216273" y="2080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979357" y="2969036"/>
              <a:ext cx="157928" cy="264759"/>
            </a:xfrm>
            <a:custGeom>
              <a:avLst/>
              <a:gdLst/>
              <a:ahLst/>
              <a:cxnLst/>
              <a:rect l="0" t="0" r="0" b="0"/>
              <a:pathLst>
                <a:path w="157928" h="264759">
                  <a:moveTo>
                    <a:pt x="0" y="126342"/>
                  </a:moveTo>
                  <a:lnTo>
                    <a:pt x="2934" y="135143"/>
                  </a:lnTo>
                  <a:lnTo>
                    <a:pt x="5716" y="143490"/>
                  </a:lnTo>
                  <a:lnTo>
                    <a:pt x="8616" y="152188"/>
                  </a:lnTo>
                  <a:lnTo>
                    <a:pt x="11656" y="161309"/>
                  </a:lnTo>
                  <a:lnTo>
                    <a:pt x="14821" y="170804"/>
                  </a:lnTo>
                  <a:lnTo>
                    <a:pt x="18085" y="180606"/>
                  </a:lnTo>
                  <a:lnTo>
                    <a:pt x="21423" y="190966"/>
                  </a:lnTo>
                  <a:lnTo>
                    <a:pt x="24814" y="202436"/>
                  </a:lnTo>
                  <a:lnTo>
                    <a:pt x="28243" y="215220"/>
                  </a:lnTo>
                  <a:lnTo>
                    <a:pt x="31698" y="228889"/>
                  </a:lnTo>
                  <a:lnTo>
                    <a:pt x="35170" y="242603"/>
                  </a:lnTo>
                  <a:lnTo>
                    <a:pt x="38630" y="255757"/>
                  </a:lnTo>
                  <a:lnTo>
                    <a:pt x="41211" y="264505"/>
                  </a:lnTo>
                  <a:lnTo>
                    <a:pt x="41870" y="264758"/>
                  </a:lnTo>
                  <a:lnTo>
                    <a:pt x="41003" y="258729"/>
                  </a:lnTo>
                  <a:lnTo>
                    <a:pt x="39151" y="248683"/>
                  </a:lnTo>
                  <a:lnTo>
                    <a:pt x="36690" y="236055"/>
                  </a:lnTo>
                  <a:lnTo>
                    <a:pt x="33853" y="221752"/>
                  </a:lnTo>
                  <a:lnTo>
                    <a:pt x="30947" y="206519"/>
                  </a:lnTo>
                  <a:lnTo>
                    <a:pt x="28365" y="191038"/>
                  </a:lnTo>
                  <a:lnTo>
                    <a:pt x="26291" y="175680"/>
                  </a:lnTo>
                  <a:lnTo>
                    <a:pt x="24727" y="160410"/>
                  </a:lnTo>
                  <a:lnTo>
                    <a:pt x="23593" y="144927"/>
                  </a:lnTo>
                  <a:lnTo>
                    <a:pt x="22796" y="129068"/>
                  </a:lnTo>
                  <a:lnTo>
                    <a:pt x="22412" y="113143"/>
                  </a:lnTo>
                  <a:lnTo>
                    <a:pt x="22679" y="97823"/>
                  </a:lnTo>
                  <a:lnTo>
                    <a:pt x="23677" y="83446"/>
                  </a:lnTo>
                  <a:lnTo>
                    <a:pt x="25499" y="70182"/>
                  </a:lnTo>
                  <a:lnTo>
                    <a:pt x="28325" y="58191"/>
                  </a:lnTo>
                  <a:lnTo>
                    <a:pt x="32164" y="47429"/>
                  </a:lnTo>
                  <a:lnTo>
                    <a:pt x="37199" y="37863"/>
                  </a:lnTo>
                  <a:lnTo>
                    <a:pt x="43861" y="29567"/>
                  </a:lnTo>
                  <a:lnTo>
                    <a:pt x="52234" y="22468"/>
                  </a:lnTo>
                  <a:lnTo>
                    <a:pt x="62110" y="16528"/>
                  </a:lnTo>
                  <a:lnTo>
                    <a:pt x="73181" y="11827"/>
                  </a:lnTo>
                  <a:lnTo>
                    <a:pt x="85136" y="8294"/>
                  </a:lnTo>
                  <a:lnTo>
                    <a:pt x="97503" y="5727"/>
                  </a:lnTo>
                  <a:lnTo>
                    <a:pt x="111072" y="3635"/>
                  </a:lnTo>
                  <a:lnTo>
                    <a:pt x="129265" y="1831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179399" y="3007372"/>
              <a:ext cx="136871" cy="207826"/>
            </a:xfrm>
            <a:custGeom>
              <a:avLst/>
              <a:gdLst/>
              <a:ahLst/>
              <a:cxnLst/>
              <a:rect l="0" t="0" r="0" b="0"/>
              <a:pathLst>
                <a:path w="136871" h="207826">
                  <a:moveTo>
                    <a:pt x="0" y="98534"/>
                  </a:moveTo>
                  <a:lnTo>
                    <a:pt x="8801" y="101334"/>
                  </a:lnTo>
                  <a:lnTo>
                    <a:pt x="17147" y="102836"/>
                  </a:lnTo>
                  <a:lnTo>
                    <a:pt x="25846" y="103142"/>
                  </a:lnTo>
                  <a:lnTo>
                    <a:pt x="34967" y="102463"/>
                  </a:lnTo>
                  <a:lnTo>
                    <a:pt x="44462" y="100995"/>
                  </a:lnTo>
                  <a:lnTo>
                    <a:pt x="54250" y="98922"/>
                  </a:lnTo>
                  <a:lnTo>
                    <a:pt x="64091" y="96240"/>
                  </a:lnTo>
                  <a:lnTo>
                    <a:pt x="73616" y="92769"/>
                  </a:lnTo>
                  <a:lnTo>
                    <a:pt x="82645" y="88469"/>
                  </a:lnTo>
                  <a:lnTo>
                    <a:pt x="91011" y="83277"/>
                  </a:lnTo>
                  <a:lnTo>
                    <a:pt x="98484" y="77036"/>
                  </a:lnTo>
                  <a:lnTo>
                    <a:pt x="105019" y="69761"/>
                  </a:lnTo>
                  <a:lnTo>
                    <a:pt x="110408" y="61604"/>
                  </a:lnTo>
                  <a:lnTo>
                    <a:pt x="114205" y="52758"/>
                  </a:lnTo>
                  <a:lnTo>
                    <a:pt x="116306" y="43410"/>
                  </a:lnTo>
                  <a:lnTo>
                    <a:pt x="116581" y="34034"/>
                  </a:lnTo>
                  <a:lnTo>
                    <a:pt x="114721" y="25351"/>
                  </a:lnTo>
                  <a:lnTo>
                    <a:pt x="110761" y="17706"/>
                  </a:lnTo>
                  <a:lnTo>
                    <a:pt x="104848" y="11253"/>
                  </a:lnTo>
                  <a:lnTo>
                    <a:pt x="97067" y="6135"/>
                  </a:lnTo>
                  <a:lnTo>
                    <a:pt x="87660" y="2299"/>
                  </a:lnTo>
                  <a:lnTo>
                    <a:pt x="77278" y="27"/>
                  </a:lnTo>
                  <a:lnTo>
                    <a:pt x="66859" y="0"/>
                  </a:lnTo>
                  <a:lnTo>
                    <a:pt x="56933" y="2394"/>
                  </a:lnTo>
                  <a:lnTo>
                    <a:pt x="47644" y="7102"/>
                  </a:lnTo>
                  <a:lnTo>
                    <a:pt x="38945" y="13999"/>
                  </a:lnTo>
                  <a:lnTo>
                    <a:pt x="30733" y="22791"/>
                  </a:lnTo>
                  <a:lnTo>
                    <a:pt x="23216" y="33252"/>
                  </a:lnTo>
                  <a:lnTo>
                    <a:pt x="16912" y="45313"/>
                  </a:lnTo>
                  <a:lnTo>
                    <a:pt x="12001" y="58788"/>
                  </a:lnTo>
                  <a:lnTo>
                    <a:pt x="8363" y="73241"/>
                  </a:lnTo>
                  <a:lnTo>
                    <a:pt x="5755" y="88087"/>
                  </a:lnTo>
                  <a:lnTo>
                    <a:pt x="3929" y="102955"/>
                  </a:lnTo>
                  <a:lnTo>
                    <a:pt x="2837" y="117531"/>
                  </a:lnTo>
                  <a:lnTo>
                    <a:pt x="2620" y="131472"/>
                  </a:lnTo>
                  <a:lnTo>
                    <a:pt x="3290" y="144659"/>
                  </a:lnTo>
                  <a:lnTo>
                    <a:pt x="4891" y="156988"/>
                  </a:lnTo>
                  <a:lnTo>
                    <a:pt x="7569" y="168284"/>
                  </a:lnTo>
                  <a:lnTo>
                    <a:pt x="11308" y="178543"/>
                  </a:lnTo>
                  <a:lnTo>
                    <a:pt x="16277" y="187587"/>
                  </a:lnTo>
                  <a:lnTo>
                    <a:pt x="22894" y="194992"/>
                  </a:lnTo>
                  <a:lnTo>
                    <a:pt x="31232" y="200673"/>
                  </a:lnTo>
                  <a:lnTo>
                    <a:pt x="40916" y="204675"/>
                  </a:lnTo>
                  <a:lnTo>
                    <a:pt x="51325" y="207003"/>
                  </a:lnTo>
                  <a:lnTo>
                    <a:pt x="62027" y="207825"/>
                  </a:lnTo>
                  <a:lnTo>
                    <a:pt x="72804" y="207261"/>
                  </a:lnTo>
                  <a:lnTo>
                    <a:pt x="83565" y="205295"/>
                  </a:lnTo>
                  <a:lnTo>
                    <a:pt x="94268" y="202059"/>
                  </a:lnTo>
                  <a:lnTo>
                    <a:pt x="104457" y="198091"/>
                  </a:lnTo>
                  <a:lnTo>
                    <a:pt x="114250" y="193860"/>
                  </a:lnTo>
                  <a:lnTo>
                    <a:pt x="124508" y="189000"/>
                  </a:lnTo>
                  <a:lnTo>
                    <a:pt x="136870" y="1827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337326" y="3003163"/>
              <a:ext cx="167136" cy="513356"/>
            </a:xfrm>
            <a:custGeom>
              <a:avLst/>
              <a:gdLst/>
              <a:ahLst/>
              <a:cxnLst/>
              <a:rect l="0" t="0" r="0" b="0"/>
              <a:pathLst>
                <a:path w="167136" h="513356">
                  <a:moveTo>
                    <a:pt x="105285" y="113272"/>
                  </a:moveTo>
                  <a:lnTo>
                    <a:pt x="111153" y="107270"/>
                  </a:lnTo>
                  <a:lnTo>
                    <a:pt x="116717" y="100425"/>
                  </a:lnTo>
                  <a:lnTo>
                    <a:pt x="122502" y="92033"/>
                  </a:lnTo>
                  <a:lnTo>
                    <a:pt x="128064" y="82233"/>
                  </a:lnTo>
                  <a:lnTo>
                    <a:pt x="132449" y="71270"/>
                  </a:lnTo>
                  <a:lnTo>
                    <a:pt x="135213" y="59418"/>
                  </a:lnTo>
                  <a:lnTo>
                    <a:pt x="136240" y="47241"/>
                  </a:lnTo>
                  <a:lnTo>
                    <a:pt x="135484" y="35541"/>
                  </a:lnTo>
                  <a:lnTo>
                    <a:pt x="133116" y="24732"/>
                  </a:lnTo>
                  <a:lnTo>
                    <a:pt x="129272" y="15344"/>
                  </a:lnTo>
                  <a:lnTo>
                    <a:pt x="123959" y="8169"/>
                  </a:lnTo>
                  <a:lnTo>
                    <a:pt x="117317" y="3420"/>
                  </a:lnTo>
                  <a:lnTo>
                    <a:pt x="109589" y="842"/>
                  </a:lnTo>
                  <a:lnTo>
                    <a:pt x="101032" y="0"/>
                  </a:lnTo>
                  <a:lnTo>
                    <a:pt x="91875" y="468"/>
                  </a:lnTo>
                  <a:lnTo>
                    <a:pt x="82456" y="2049"/>
                  </a:lnTo>
                  <a:lnTo>
                    <a:pt x="73214" y="4770"/>
                  </a:lnTo>
                  <a:lnTo>
                    <a:pt x="64374" y="8571"/>
                  </a:lnTo>
                  <a:lnTo>
                    <a:pt x="56134" y="13766"/>
                  </a:lnTo>
                  <a:lnTo>
                    <a:pt x="48746" y="21073"/>
                  </a:lnTo>
                  <a:lnTo>
                    <a:pt x="42267" y="30692"/>
                  </a:lnTo>
                  <a:lnTo>
                    <a:pt x="36915" y="42051"/>
                  </a:lnTo>
                  <a:lnTo>
                    <a:pt x="33143" y="54124"/>
                  </a:lnTo>
                  <a:lnTo>
                    <a:pt x="31050" y="66245"/>
                  </a:lnTo>
                  <a:lnTo>
                    <a:pt x="30440" y="78295"/>
                  </a:lnTo>
                  <a:lnTo>
                    <a:pt x="31011" y="90518"/>
                  </a:lnTo>
                  <a:lnTo>
                    <a:pt x="32475" y="103055"/>
                  </a:lnTo>
                  <a:lnTo>
                    <a:pt x="34912" y="115441"/>
                  </a:lnTo>
                  <a:lnTo>
                    <a:pt x="38750" y="126705"/>
                  </a:lnTo>
                  <a:lnTo>
                    <a:pt x="44110" y="136380"/>
                  </a:lnTo>
                  <a:lnTo>
                    <a:pt x="50826" y="144013"/>
                  </a:lnTo>
                  <a:lnTo>
                    <a:pt x="58631" y="148934"/>
                  </a:lnTo>
                  <a:lnTo>
                    <a:pt x="67243" y="151047"/>
                  </a:lnTo>
                  <a:lnTo>
                    <a:pt x="76109" y="150550"/>
                  </a:lnTo>
                  <a:lnTo>
                    <a:pt x="84441" y="147649"/>
                  </a:lnTo>
                  <a:lnTo>
                    <a:pt x="91852" y="142704"/>
                  </a:lnTo>
                  <a:lnTo>
                    <a:pt x="98316" y="136152"/>
                  </a:lnTo>
                  <a:lnTo>
                    <a:pt x="103974" y="128402"/>
                  </a:lnTo>
                  <a:lnTo>
                    <a:pt x="109004" y="119788"/>
                  </a:lnTo>
                  <a:lnTo>
                    <a:pt x="113571" y="110567"/>
                  </a:lnTo>
                  <a:lnTo>
                    <a:pt x="117807" y="100925"/>
                  </a:lnTo>
                  <a:lnTo>
                    <a:pt x="121826" y="91027"/>
                  </a:lnTo>
                  <a:lnTo>
                    <a:pt x="126185" y="82163"/>
                  </a:lnTo>
                  <a:lnTo>
                    <a:pt x="131358" y="77885"/>
                  </a:lnTo>
                  <a:lnTo>
                    <a:pt x="136341" y="80107"/>
                  </a:lnTo>
                  <a:lnTo>
                    <a:pt x="140072" y="87075"/>
                  </a:lnTo>
                  <a:lnTo>
                    <a:pt x="142592" y="97302"/>
                  </a:lnTo>
                  <a:lnTo>
                    <a:pt x="144246" y="109811"/>
                  </a:lnTo>
                  <a:lnTo>
                    <a:pt x="145330" y="123913"/>
                  </a:lnTo>
                  <a:lnTo>
                    <a:pt x="146208" y="138951"/>
                  </a:lnTo>
                  <a:lnTo>
                    <a:pt x="147320" y="154271"/>
                  </a:lnTo>
                  <a:lnTo>
                    <a:pt x="148878" y="169507"/>
                  </a:lnTo>
                  <a:lnTo>
                    <a:pt x="150905" y="184687"/>
                  </a:lnTo>
                  <a:lnTo>
                    <a:pt x="153335" y="200108"/>
                  </a:lnTo>
                  <a:lnTo>
                    <a:pt x="156075" y="215928"/>
                  </a:lnTo>
                  <a:lnTo>
                    <a:pt x="158880" y="231996"/>
                  </a:lnTo>
                  <a:lnTo>
                    <a:pt x="161375" y="247944"/>
                  </a:lnTo>
                  <a:lnTo>
                    <a:pt x="163382" y="263565"/>
                  </a:lnTo>
                  <a:lnTo>
                    <a:pt x="164897" y="278818"/>
                  </a:lnTo>
                  <a:lnTo>
                    <a:pt x="165996" y="293747"/>
                  </a:lnTo>
                  <a:lnTo>
                    <a:pt x="166768" y="308414"/>
                  </a:lnTo>
                  <a:lnTo>
                    <a:pt x="167135" y="322722"/>
                  </a:lnTo>
                  <a:lnTo>
                    <a:pt x="166857" y="336416"/>
                  </a:lnTo>
                  <a:lnTo>
                    <a:pt x="165852" y="349404"/>
                  </a:lnTo>
                  <a:lnTo>
                    <a:pt x="164025" y="361585"/>
                  </a:lnTo>
                  <a:lnTo>
                    <a:pt x="161195" y="372773"/>
                  </a:lnTo>
                  <a:lnTo>
                    <a:pt x="157358" y="382961"/>
                  </a:lnTo>
                  <a:lnTo>
                    <a:pt x="152494" y="392125"/>
                  </a:lnTo>
                  <a:lnTo>
                    <a:pt x="146479" y="400143"/>
                  </a:lnTo>
                  <a:lnTo>
                    <a:pt x="139359" y="407062"/>
                  </a:lnTo>
                  <a:lnTo>
                    <a:pt x="131308" y="413218"/>
                  </a:lnTo>
                  <a:lnTo>
                    <a:pt x="122533" y="419128"/>
                  </a:lnTo>
                  <a:lnTo>
                    <a:pt x="113225" y="425105"/>
                  </a:lnTo>
                  <a:lnTo>
                    <a:pt x="103535" y="431105"/>
                  </a:lnTo>
                  <a:lnTo>
                    <a:pt x="93578" y="436834"/>
                  </a:lnTo>
                  <a:lnTo>
                    <a:pt x="83441" y="442137"/>
                  </a:lnTo>
                  <a:lnTo>
                    <a:pt x="73346" y="447173"/>
                  </a:lnTo>
                  <a:lnTo>
                    <a:pt x="63641" y="452314"/>
                  </a:lnTo>
                  <a:lnTo>
                    <a:pt x="54484" y="457773"/>
                  </a:lnTo>
                  <a:lnTo>
                    <a:pt x="45860" y="463592"/>
                  </a:lnTo>
                  <a:lnTo>
                    <a:pt x="37680" y="469730"/>
                  </a:lnTo>
                  <a:lnTo>
                    <a:pt x="29852" y="476117"/>
                  </a:lnTo>
                  <a:lnTo>
                    <a:pt x="22586" y="482578"/>
                  </a:lnTo>
                  <a:lnTo>
                    <a:pt x="15684" y="489579"/>
                  </a:lnTo>
                  <a:lnTo>
                    <a:pt x="8539" y="498853"/>
                  </a:lnTo>
                  <a:lnTo>
                    <a:pt x="0" y="5133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557025" y="3011150"/>
              <a:ext cx="145849" cy="178970"/>
            </a:xfrm>
            <a:custGeom>
              <a:avLst/>
              <a:gdLst/>
              <a:ahLst/>
              <a:cxnLst/>
              <a:rect l="0" t="0" r="0" b="0"/>
              <a:pathLst>
                <a:path w="145849" h="178970">
                  <a:moveTo>
                    <a:pt x="11928" y="21057"/>
                  </a:moveTo>
                  <a:lnTo>
                    <a:pt x="6261" y="26991"/>
                  </a:lnTo>
                  <a:lnTo>
                    <a:pt x="2617" y="33196"/>
                  </a:lnTo>
                  <a:lnTo>
                    <a:pt x="703" y="40296"/>
                  </a:lnTo>
                  <a:lnTo>
                    <a:pt x="29" y="48409"/>
                  </a:lnTo>
                  <a:lnTo>
                    <a:pt x="0" y="57704"/>
                  </a:lnTo>
                  <a:lnTo>
                    <a:pt x="228" y="68147"/>
                  </a:lnTo>
                  <a:lnTo>
                    <a:pt x="843" y="79400"/>
                  </a:lnTo>
                  <a:lnTo>
                    <a:pt x="2381" y="90938"/>
                  </a:lnTo>
                  <a:lnTo>
                    <a:pt x="5081" y="102433"/>
                  </a:lnTo>
                  <a:lnTo>
                    <a:pt x="8876" y="113760"/>
                  </a:lnTo>
                  <a:lnTo>
                    <a:pt x="13572" y="124897"/>
                  </a:lnTo>
                  <a:lnTo>
                    <a:pt x="18961" y="135861"/>
                  </a:lnTo>
                  <a:lnTo>
                    <a:pt x="25021" y="146359"/>
                  </a:lnTo>
                  <a:lnTo>
                    <a:pt x="31913" y="155810"/>
                  </a:lnTo>
                  <a:lnTo>
                    <a:pt x="39658" y="163974"/>
                  </a:lnTo>
                  <a:lnTo>
                    <a:pt x="48146" y="170608"/>
                  </a:lnTo>
                  <a:lnTo>
                    <a:pt x="57221" y="175317"/>
                  </a:lnTo>
                  <a:lnTo>
                    <a:pt x="66730" y="178069"/>
                  </a:lnTo>
                  <a:lnTo>
                    <a:pt x="76386" y="178969"/>
                  </a:lnTo>
                  <a:lnTo>
                    <a:pt x="85789" y="178068"/>
                  </a:lnTo>
                  <a:lnTo>
                    <a:pt x="94741" y="175568"/>
                  </a:lnTo>
                  <a:lnTo>
                    <a:pt x="103225" y="171452"/>
                  </a:lnTo>
                  <a:lnTo>
                    <a:pt x="111310" y="165417"/>
                  </a:lnTo>
                  <a:lnTo>
                    <a:pt x="119075" y="157468"/>
                  </a:lnTo>
                  <a:lnTo>
                    <a:pt x="126273" y="147878"/>
                  </a:lnTo>
                  <a:lnTo>
                    <a:pt x="132356" y="136999"/>
                  </a:lnTo>
                  <a:lnTo>
                    <a:pt x="137114" y="125163"/>
                  </a:lnTo>
                  <a:lnTo>
                    <a:pt x="140649" y="112642"/>
                  </a:lnTo>
                  <a:lnTo>
                    <a:pt x="143187" y="99638"/>
                  </a:lnTo>
                  <a:lnTo>
                    <a:pt x="144960" y="86306"/>
                  </a:lnTo>
                  <a:lnTo>
                    <a:pt x="145848" y="72914"/>
                  </a:lnTo>
                  <a:lnTo>
                    <a:pt x="145395" y="59843"/>
                  </a:lnTo>
                  <a:lnTo>
                    <a:pt x="143471" y="47285"/>
                  </a:lnTo>
                  <a:lnTo>
                    <a:pt x="140537" y="35694"/>
                  </a:lnTo>
                  <a:lnTo>
                    <a:pt x="137187" y="24733"/>
                  </a:lnTo>
                  <a:lnTo>
                    <a:pt x="133127" y="13440"/>
                  </a:lnTo>
                  <a:lnTo>
                    <a:pt x="12774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782236" y="2800580"/>
              <a:ext cx="49930" cy="400084"/>
            </a:xfrm>
            <a:custGeom>
              <a:avLst/>
              <a:gdLst/>
              <a:ahLst/>
              <a:cxnLst/>
              <a:rect l="0" t="0" r="0" b="0"/>
              <a:pathLst>
                <a:path w="49930" h="400084">
                  <a:moveTo>
                    <a:pt x="7815" y="0"/>
                  </a:moveTo>
                  <a:lnTo>
                    <a:pt x="4949" y="11802"/>
                  </a:lnTo>
                  <a:lnTo>
                    <a:pt x="2807" y="23571"/>
                  </a:lnTo>
                  <a:lnTo>
                    <a:pt x="1208" y="36471"/>
                  </a:lnTo>
                  <a:lnTo>
                    <a:pt x="200" y="50665"/>
                  </a:lnTo>
                  <a:lnTo>
                    <a:pt x="0" y="66289"/>
                  </a:lnTo>
                  <a:lnTo>
                    <a:pt x="656" y="83265"/>
                  </a:lnTo>
                  <a:lnTo>
                    <a:pt x="2067" y="101366"/>
                  </a:lnTo>
                  <a:lnTo>
                    <a:pt x="4079" y="120335"/>
                  </a:lnTo>
                  <a:lnTo>
                    <a:pt x="6538" y="139942"/>
                  </a:lnTo>
                  <a:lnTo>
                    <a:pt x="9152" y="160003"/>
                  </a:lnTo>
                  <a:lnTo>
                    <a:pt x="11520" y="180382"/>
                  </a:lnTo>
                  <a:lnTo>
                    <a:pt x="13446" y="200975"/>
                  </a:lnTo>
                  <a:lnTo>
                    <a:pt x="15077" y="221550"/>
                  </a:lnTo>
                  <a:lnTo>
                    <a:pt x="16786" y="241750"/>
                  </a:lnTo>
                  <a:lnTo>
                    <a:pt x="18791" y="261405"/>
                  </a:lnTo>
                  <a:lnTo>
                    <a:pt x="21139" y="280198"/>
                  </a:lnTo>
                  <a:lnTo>
                    <a:pt x="23795" y="297599"/>
                  </a:lnTo>
                  <a:lnTo>
                    <a:pt x="26696" y="313452"/>
                  </a:lnTo>
                  <a:lnTo>
                    <a:pt x="29780" y="327912"/>
                  </a:lnTo>
                  <a:lnTo>
                    <a:pt x="32996" y="341253"/>
                  </a:lnTo>
                  <a:lnTo>
                    <a:pt x="36301" y="353737"/>
                  </a:lnTo>
                  <a:lnTo>
                    <a:pt x="39514" y="365147"/>
                  </a:lnTo>
                  <a:lnTo>
                    <a:pt x="42632" y="375901"/>
                  </a:lnTo>
                  <a:lnTo>
                    <a:pt x="45929" y="386951"/>
                  </a:lnTo>
                  <a:lnTo>
                    <a:pt x="49929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893931" y="2980685"/>
              <a:ext cx="201448" cy="185755"/>
            </a:xfrm>
            <a:custGeom>
              <a:avLst/>
              <a:gdLst/>
              <a:ahLst/>
              <a:cxnLst/>
              <a:rect l="0" t="0" r="0" b="0"/>
              <a:pathLst>
                <a:path w="201448" h="185755">
                  <a:moveTo>
                    <a:pt x="106690" y="51522"/>
                  </a:moveTo>
                  <a:lnTo>
                    <a:pt x="103690" y="42788"/>
                  </a:lnTo>
                  <a:lnTo>
                    <a:pt x="100267" y="35081"/>
                  </a:lnTo>
                  <a:lnTo>
                    <a:pt x="96066" y="27684"/>
                  </a:lnTo>
                  <a:lnTo>
                    <a:pt x="90994" y="20595"/>
                  </a:lnTo>
                  <a:lnTo>
                    <a:pt x="84864" y="14065"/>
                  </a:lnTo>
                  <a:lnTo>
                    <a:pt x="77685" y="8206"/>
                  </a:lnTo>
                  <a:lnTo>
                    <a:pt x="69771" y="3460"/>
                  </a:lnTo>
                  <a:lnTo>
                    <a:pt x="61624" y="635"/>
                  </a:lnTo>
                  <a:lnTo>
                    <a:pt x="53557" y="0"/>
                  </a:lnTo>
                  <a:lnTo>
                    <a:pt x="45685" y="1354"/>
                  </a:lnTo>
                  <a:lnTo>
                    <a:pt x="38021" y="4315"/>
                  </a:lnTo>
                  <a:lnTo>
                    <a:pt x="30537" y="8493"/>
                  </a:lnTo>
                  <a:lnTo>
                    <a:pt x="23359" y="13719"/>
                  </a:lnTo>
                  <a:lnTo>
                    <a:pt x="16758" y="20041"/>
                  </a:lnTo>
                  <a:lnTo>
                    <a:pt x="10843" y="27409"/>
                  </a:lnTo>
                  <a:lnTo>
                    <a:pt x="5887" y="35982"/>
                  </a:lnTo>
                  <a:lnTo>
                    <a:pt x="2388" y="46179"/>
                  </a:lnTo>
                  <a:lnTo>
                    <a:pt x="482" y="58082"/>
                  </a:lnTo>
                  <a:lnTo>
                    <a:pt x="0" y="71483"/>
                  </a:lnTo>
                  <a:lnTo>
                    <a:pt x="656" y="86074"/>
                  </a:lnTo>
                  <a:lnTo>
                    <a:pt x="2173" y="101542"/>
                  </a:lnTo>
                  <a:lnTo>
                    <a:pt x="4477" y="117147"/>
                  </a:lnTo>
                  <a:lnTo>
                    <a:pt x="7692" y="131777"/>
                  </a:lnTo>
                  <a:lnTo>
                    <a:pt x="11820" y="144900"/>
                  </a:lnTo>
                  <a:lnTo>
                    <a:pt x="16896" y="156352"/>
                  </a:lnTo>
                  <a:lnTo>
                    <a:pt x="23060" y="166062"/>
                  </a:lnTo>
                  <a:lnTo>
                    <a:pt x="30279" y="174173"/>
                  </a:lnTo>
                  <a:lnTo>
                    <a:pt x="38228" y="180487"/>
                  </a:lnTo>
                  <a:lnTo>
                    <a:pt x="46403" y="184389"/>
                  </a:lnTo>
                  <a:lnTo>
                    <a:pt x="54487" y="185754"/>
                  </a:lnTo>
                  <a:lnTo>
                    <a:pt x="62200" y="184724"/>
                  </a:lnTo>
                  <a:lnTo>
                    <a:pt x="69227" y="181450"/>
                  </a:lnTo>
                  <a:lnTo>
                    <a:pt x="75469" y="176248"/>
                  </a:lnTo>
                  <a:lnTo>
                    <a:pt x="81000" y="169521"/>
                  </a:lnTo>
                  <a:lnTo>
                    <a:pt x="85956" y="161651"/>
                  </a:lnTo>
                  <a:lnTo>
                    <a:pt x="90479" y="152953"/>
                  </a:lnTo>
                  <a:lnTo>
                    <a:pt x="94690" y="143505"/>
                  </a:lnTo>
                  <a:lnTo>
                    <a:pt x="98678" y="133179"/>
                  </a:lnTo>
                  <a:lnTo>
                    <a:pt x="102504" y="121976"/>
                  </a:lnTo>
                  <a:lnTo>
                    <a:pt x="105888" y="110182"/>
                  </a:lnTo>
                  <a:lnTo>
                    <a:pt x="108248" y="98265"/>
                  </a:lnTo>
                  <a:lnTo>
                    <a:pt x="109373" y="86576"/>
                  </a:lnTo>
                  <a:lnTo>
                    <a:pt x="110126" y="77625"/>
                  </a:lnTo>
                  <a:lnTo>
                    <a:pt x="111609" y="74541"/>
                  </a:lnTo>
                  <a:lnTo>
                    <a:pt x="113669" y="76452"/>
                  </a:lnTo>
                  <a:lnTo>
                    <a:pt x="116132" y="81652"/>
                  </a:lnTo>
                  <a:lnTo>
                    <a:pt x="119064" y="88711"/>
                  </a:lnTo>
                  <a:lnTo>
                    <a:pt x="122693" y="96528"/>
                  </a:lnTo>
                  <a:lnTo>
                    <a:pt x="127095" y="104491"/>
                  </a:lnTo>
                  <a:lnTo>
                    <a:pt x="132352" y="112185"/>
                  </a:lnTo>
                  <a:lnTo>
                    <a:pt x="138635" y="119227"/>
                  </a:lnTo>
                  <a:lnTo>
                    <a:pt x="145934" y="125485"/>
                  </a:lnTo>
                  <a:lnTo>
                    <a:pt x="154026" y="130681"/>
                  </a:lnTo>
                  <a:lnTo>
                    <a:pt x="163575" y="134695"/>
                  </a:lnTo>
                  <a:lnTo>
                    <a:pt x="177653" y="136762"/>
                  </a:lnTo>
                  <a:lnTo>
                    <a:pt x="201447" y="1357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116435" y="2926922"/>
              <a:ext cx="189514" cy="220001"/>
            </a:xfrm>
            <a:custGeom>
              <a:avLst/>
              <a:gdLst/>
              <a:ahLst/>
              <a:cxnLst/>
              <a:rect l="0" t="0" r="0" b="0"/>
              <a:pathLst>
                <a:path w="189514" h="220001">
                  <a:moveTo>
                    <a:pt x="0" y="115813"/>
                  </a:moveTo>
                  <a:lnTo>
                    <a:pt x="2934" y="124682"/>
                  </a:lnTo>
                  <a:lnTo>
                    <a:pt x="5716" y="133669"/>
                  </a:lnTo>
                  <a:lnTo>
                    <a:pt x="8616" y="143660"/>
                  </a:lnTo>
                  <a:lnTo>
                    <a:pt x="11656" y="154467"/>
                  </a:lnTo>
                  <a:lnTo>
                    <a:pt x="14821" y="165631"/>
                  </a:lnTo>
                  <a:lnTo>
                    <a:pt x="18085" y="176836"/>
                  </a:lnTo>
                  <a:lnTo>
                    <a:pt x="21423" y="187948"/>
                  </a:lnTo>
                  <a:lnTo>
                    <a:pt x="24814" y="198932"/>
                  </a:lnTo>
                  <a:lnTo>
                    <a:pt x="28218" y="209725"/>
                  </a:lnTo>
                  <a:lnTo>
                    <a:pt x="30758" y="217780"/>
                  </a:lnTo>
                  <a:lnTo>
                    <a:pt x="31387" y="220000"/>
                  </a:lnTo>
                  <a:lnTo>
                    <a:pt x="30500" y="217551"/>
                  </a:lnTo>
                  <a:lnTo>
                    <a:pt x="28638" y="212089"/>
                  </a:lnTo>
                  <a:lnTo>
                    <a:pt x="26170" y="204755"/>
                  </a:lnTo>
                  <a:lnTo>
                    <a:pt x="23325" y="196260"/>
                  </a:lnTo>
                  <a:lnTo>
                    <a:pt x="20244" y="187039"/>
                  </a:lnTo>
                  <a:lnTo>
                    <a:pt x="17013" y="177359"/>
                  </a:lnTo>
                  <a:lnTo>
                    <a:pt x="13690" y="167379"/>
                  </a:lnTo>
                  <a:lnTo>
                    <a:pt x="10472" y="157041"/>
                  </a:lnTo>
                  <a:lnTo>
                    <a:pt x="7690" y="146103"/>
                  </a:lnTo>
                  <a:lnTo>
                    <a:pt x="5494" y="134489"/>
                  </a:lnTo>
                  <a:lnTo>
                    <a:pt x="4191" y="122585"/>
                  </a:lnTo>
                  <a:lnTo>
                    <a:pt x="4297" y="111126"/>
                  </a:lnTo>
                  <a:lnTo>
                    <a:pt x="5970" y="100494"/>
                  </a:lnTo>
                  <a:lnTo>
                    <a:pt x="9213" y="90729"/>
                  </a:lnTo>
                  <a:lnTo>
                    <a:pt x="14056" y="81710"/>
                  </a:lnTo>
                  <a:lnTo>
                    <a:pt x="20351" y="73277"/>
                  </a:lnTo>
                  <a:lnTo>
                    <a:pt x="27830" y="65444"/>
                  </a:lnTo>
                  <a:lnTo>
                    <a:pt x="36212" y="58395"/>
                  </a:lnTo>
                  <a:lnTo>
                    <a:pt x="45252" y="52166"/>
                  </a:lnTo>
                  <a:lnTo>
                    <a:pt x="54762" y="46659"/>
                  </a:lnTo>
                  <a:lnTo>
                    <a:pt x="64597" y="41726"/>
                  </a:lnTo>
                  <a:lnTo>
                    <a:pt x="74657" y="37221"/>
                  </a:lnTo>
                  <a:lnTo>
                    <a:pt x="84869" y="33025"/>
                  </a:lnTo>
                  <a:lnTo>
                    <a:pt x="95186" y="29046"/>
                  </a:lnTo>
                  <a:lnTo>
                    <a:pt x="105576" y="25219"/>
                  </a:lnTo>
                  <a:lnTo>
                    <a:pt x="116182" y="21494"/>
                  </a:lnTo>
                  <a:lnTo>
                    <a:pt x="127296" y="17840"/>
                  </a:lnTo>
                  <a:lnTo>
                    <a:pt x="139016" y="14238"/>
                  </a:lnTo>
                  <a:lnTo>
                    <a:pt x="150696" y="10824"/>
                  </a:lnTo>
                  <a:lnTo>
                    <a:pt x="162175" y="7549"/>
                  </a:lnTo>
                  <a:lnTo>
                    <a:pt x="174464" y="4124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516562" y="2969378"/>
              <a:ext cx="169832" cy="429874"/>
            </a:xfrm>
            <a:custGeom>
              <a:avLst/>
              <a:gdLst/>
              <a:ahLst/>
              <a:cxnLst/>
              <a:rect l="0" t="0" r="0" b="0"/>
              <a:pathLst>
                <a:path w="169832" h="429874">
                  <a:moveTo>
                    <a:pt x="10484" y="147057"/>
                  </a:moveTo>
                  <a:lnTo>
                    <a:pt x="10484" y="158792"/>
                  </a:lnTo>
                  <a:lnTo>
                    <a:pt x="10484" y="169921"/>
                  </a:lnTo>
                  <a:lnTo>
                    <a:pt x="10489" y="181519"/>
                  </a:lnTo>
                  <a:lnTo>
                    <a:pt x="10662" y="193681"/>
                  </a:lnTo>
                  <a:lnTo>
                    <a:pt x="11311" y="206340"/>
                  </a:lnTo>
                  <a:lnTo>
                    <a:pt x="12563" y="219392"/>
                  </a:lnTo>
                  <a:lnTo>
                    <a:pt x="14389" y="232571"/>
                  </a:lnTo>
                  <a:lnTo>
                    <a:pt x="16685" y="245488"/>
                  </a:lnTo>
                  <a:lnTo>
                    <a:pt x="19336" y="257954"/>
                  </a:lnTo>
                  <a:lnTo>
                    <a:pt x="22082" y="270121"/>
                  </a:lnTo>
                  <a:lnTo>
                    <a:pt x="24538" y="282363"/>
                  </a:lnTo>
                  <a:lnTo>
                    <a:pt x="26520" y="294899"/>
                  </a:lnTo>
                  <a:lnTo>
                    <a:pt x="28017" y="307777"/>
                  </a:lnTo>
                  <a:lnTo>
                    <a:pt x="29105" y="320963"/>
                  </a:lnTo>
                  <a:lnTo>
                    <a:pt x="29874" y="334392"/>
                  </a:lnTo>
                  <a:lnTo>
                    <a:pt x="30409" y="348005"/>
                  </a:lnTo>
                  <a:lnTo>
                    <a:pt x="30776" y="361750"/>
                  </a:lnTo>
                  <a:lnTo>
                    <a:pt x="31021" y="375583"/>
                  </a:lnTo>
                  <a:lnTo>
                    <a:pt x="31017" y="389313"/>
                  </a:lnTo>
                  <a:lnTo>
                    <a:pt x="30483" y="402611"/>
                  </a:lnTo>
                  <a:lnTo>
                    <a:pt x="29295" y="415280"/>
                  </a:lnTo>
                  <a:lnTo>
                    <a:pt x="27091" y="425400"/>
                  </a:lnTo>
                  <a:lnTo>
                    <a:pt x="23868" y="429873"/>
                  </a:lnTo>
                  <a:lnTo>
                    <a:pt x="20597" y="428323"/>
                  </a:lnTo>
                  <a:lnTo>
                    <a:pt x="17822" y="421930"/>
                  </a:lnTo>
                  <a:lnTo>
                    <a:pt x="15667" y="412026"/>
                  </a:lnTo>
                  <a:lnTo>
                    <a:pt x="13911" y="399834"/>
                  </a:lnTo>
                  <a:lnTo>
                    <a:pt x="12133" y="386432"/>
                  </a:lnTo>
                  <a:lnTo>
                    <a:pt x="10095" y="372486"/>
                  </a:lnTo>
                  <a:lnTo>
                    <a:pt x="7898" y="358169"/>
                  </a:lnTo>
                  <a:lnTo>
                    <a:pt x="5878" y="343327"/>
                  </a:lnTo>
                  <a:lnTo>
                    <a:pt x="4223" y="327889"/>
                  </a:lnTo>
                  <a:lnTo>
                    <a:pt x="2960" y="311906"/>
                  </a:lnTo>
                  <a:lnTo>
                    <a:pt x="2038" y="295482"/>
                  </a:lnTo>
                  <a:lnTo>
                    <a:pt x="1382" y="278724"/>
                  </a:lnTo>
                  <a:lnTo>
                    <a:pt x="926" y="261722"/>
                  </a:lnTo>
                  <a:lnTo>
                    <a:pt x="612" y="244548"/>
                  </a:lnTo>
                  <a:lnTo>
                    <a:pt x="398" y="227259"/>
                  </a:lnTo>
                  <a:lnTo>
                    <a:pt x="253" y="210056"/>
                  </a:lnTo>
                  <a:lnTo>
                    <a:pt x="155" y="193272"/>
                  </a:lnTo>
                  <a:lnTo>
                    <a:pt x="89" y="177055"/>
                  </a:lnTo>
                  <a:lnTo>
                    <a:pt x="45" y="161385"/>
                  </a:lnTo>
                  <a:lnTo>
                    <a:pt x="15" y="146169"/>
                  </a:lnTo>
                  <a:lnTo>
                    <a:pt x="0" y="131301"/>
                  </a:lnTo>
                  <a:lnTo>
                    <a:pt x="160" y="116687"/>
                  </a:lnTo>
                  <a:lnTo>
                    <a:pt x="799" y="102254"/>
                  </a:lnTo>
                  <a:lnTo>
                    <a:pt x="2051" y="87952"/>
                  </a:lnTo>
                  <a:lnTo>
                    <a:pt x="4045" y="73906"/>
                  </a:lnTo>
                  <a:lnTo>
                    <a:pt x="6988" y="60394"/>
                  </a:lnTo>
                  <a:lnTo>
                    <a:pt x="10900" y="47536"/>
                  </a:lnTo>
                  <a:lnTo>
                    <a:pt x="15815" y="35614"/>
                  </a:lnTo>
                  <a:lnTo>
                    <a:pt x="21864" y="25132"/>
                  </a:lnTo>
                  <a:lnTo>
                    <a:pt x="29012" y="16241"/>
                  </a:lnTo>
                  <a:lnTo>
                    <a:pt x="37251" y="9102"/>
                  </a:lnTo>
                  <a:lnTo>
                    <a:pt x="46684" y="4047"/>
                  </a:lnTo>
                  <a:lnTo>
                    <a:pt x="57243" y="1059"/>
                  </a:lnTo>
                  <a:lnTo>
                    <a:pt x="68418" y="0"/>
                  </a:lnTo>
                  <a:lnTo>
                    <a:pt x="79378" y="793"/>
                  </a:lnTo>
                  <a:lnTo>
                    <a:pt x="89671" y="3216"/>
                  </a:lnTo>
                  <a:lnTo>
                    <a:pt x="99207" y="7111"/>
                  </a:lnTo>
                  <a:lnTo>
                    <a:pt x="108072" y="12465"/>
                  </a:lnTo>
                  <a:lnTo>
                    <a:pt x="116405" y="19139"/>
                  </a:lnTo>
                  <a:lnTo>
                    <a:pt x="124342" y="26889"/>
                  </a:lnTo>
                  <a:lnTo>
                    <a:pt x="131993" y="35462"/>
                  </a:lnTo>
                  <a:lnTo>
                    <a:pt x="139439" y="44644"/>
                  </a:lnTo>
                  <a:lnTo>
                    <a:pt x="146577" y="54588"/>
                  </a:lnTo>
                  <a:lnTo>
                    <a:pt x="153146" y="65781"/>
                  </a:lnTo>
                  <a:lnTo>
                    <a:pt x="159036" y="78379"/>
                  </a:lnTo>
                  <a:lnTo>
                    <a:pt x="163972" y="91925"/>
                  </a:lnTo>
                  <a:lnTo>
                    <a:pt x="167458" y="105556"/>
                  </a:lnTo>
                  <a:lnTo>
                    <a:pt x="169354" y="118761"/>
                  </a:lnTo>
                  <a:lnTo>
                    <a:pt x="169831" y="131388"/>
                  </a:lnTo>
                  <a:lnTo>
                    <a:pt x="169170" y="143475"/>
                  </a:lnTo>
                  <a:lnTo>
                    <a:pt x="167650" y="155116"/>
                  </a:lnTo>
                  <a:lnTo>
                    <a:pt x="165345" y="166255"/>
                  </a:lnTo>
                  <a:lnTo>
                    <a:pt x="162128" y="176677"/>
                  </a:lnTo>
                  <a:lnTo>
                    <a:pt x="158004" y="186323"/>
                  </a:lnTo>
                  <a:lnTo>
                    <a:pt x="153100" y="195278"/>
                  </a:lnTo>
                  <a:lnTo>
                    <a:pt x="147584" y="203680"/>
                  </a:lnTo>
                  <a:lnTo>
                    <a:pt x="141605" y="211658"/>
                  </a:lnTo>
                  <a:lnTo>
                    <a:pt x="134962" y="219000"/>
                  </a:lnTo>
                  <a:lnTo>
                    <a:pt x="127138" y="225178"/>
                  </a:lnTo>
                  <a:lnTo>
                    <a:pt x="117956" y="230001"/>
                  </a:lnTo>
                  <a:lnTo>
                    <a:pt x="107757" y="233586"/>
                  </a:lnTo>
                  <a:lnTo>
                    <a:pt x="96027" y="236546"/>
                  </a:lnTo>
                  <a:lnTo>
                    <a:pt x="79497" y="239140"/>
                  </a:lnTo>
                  <a:lnTo>
                    <a:pt x="52598" y="241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744126" y="3053264"/>
              <a:ext cx="156350" cy="176910"/>
            </a:xfrm>
            <a:custGeom>
              <a:avLst/>
              <a:gdLst/>
              <a:ahLst/>
              <a:cxnLst/>
              <a:rect l="0" t="0" r="0" b="0"/>
              <a:pathLst>
                <a:path w="156350" h="176910">
                  <a:moveTo>
                    <a:pt x="88247" y="0"/>
                  </a:moveTo>
                  <a:lnTo>
                    <a:pt x="76645" y="3001"/>
                  </a:lnTo>
                  <a:lnTo>
                    <a:pt x="66797" y="6423"/>
                  </a:lnTo>
                  <a:lnTo>
                    <a:pt x="57797" y="10624"/>
                  </a:lnTo>
                  <a:lnTo>
                    <a:pt x="49528" y="15697"/>
                  </a:lnTo>
                  <a:lnTo>
                    <a:pt x="42149" y="21826"/>
                  </a:lnTo>
                  <a:lnTo>
                    <a:pt x="35674" y="29015"/>
                  </a:lnTo>
                  <a:lnTo>
                    <a:pt x="29823" y="37275"/>
                  </a:lnTo>
                  <a:lnTo>
                    <a:pt x="24120" y="46718"/>
                  </a:lnTo>
                  <a:lnTo>
                    <a:pt x="18287" y="57292"/>
                  </a:lnTo>
                  <a:lnTo>
                    <a:pt x="12554" y="68814"/>
                  </a:lnTo>
                  <a:lnTo>
                    <a:pt x="7538" y="81072"/>
                  </a:lnTo>
                  <a:lnTo>
                    <a:pt x="3544" y="93863"/>
                  </a:lnTo>
                  <a:lnTo>
                    <a:pt x="880" y="106704"/>
                  </a:lnTo>
                  <a:lnTo>
                    <a:pt x="0" y="118866"/>
                  </a:lnTo>
                  <a:lnTo>
                    <a:pt x="974" y="130006"/>
                  </a:lnTo>
                  <a:lnTo>
                    <a:pt x="3732" y="140128"/>
                  </a:lnTo>
                  <a:lnTo>
                    <a:pt x="8241" y="149395"/>
                  </a:lnTo>
                  <a:lnTo>
                    <a:pt x="14317" y="157988"/>
                  </a:lnTo>
                  <a:lnTo>
                    <a:pt x="21989" y="165591"/>
                  </a:lnTo>
                  <a:lnTo>
                    <a:pt x="31564" y="171421"/>
                  </a:lnTo>
                  <a:lnTo>
                    <a:pt x="43032" y="175191"/>
                  </a:lnTo>
                  <a:lnTo>
                    <a:pt x="55800" y="176909"/>
                  </a:lnTo>
                  <a:lnTo>
                    <a:pt x="68901" y="176626"/>
                  </a:lnTo>
                  <a:lnTo>
                    <a:pt x="81736" y="174577"/>
                  </a:lnTo>
                  <a:lnTo>
                    <a:pt x="93775" y="170948"/>
                  </a:lnTo>
                  <a:lnTo>
                    <a:pt x="104401" y="165780"/>
                  </a:lnTo>
                  <a:lnTo>
                    <a:pt x="113435" y="159235"/>
                  </a:lnTo>
                  <a:lnTo>
                    <a:pt x="121196" y="151572"/>
                  </a:lnTo>
                  <a:lnTo>
                    <a:pt x="128272" y="143059"/>
                  </a:lnTo>
                  <a:lnTo>
                    <a:pt x="135071" y="133922"/>
                  </a:lnTo>
                  <a:lnTo>
                    <a:pt x="141472" y="124177"/>
                  </a:lnTo>
                  <a:lnTo>
                    <a:pt x="146947" y="113650"/>
                  </a:lnTo>
                  <a:lnTo>
                    <a:pt x="151257" y="102313"/>
                  </a:lnTo>
                  <a:lnTo>
                    <a:pt x="154304" y="90428"/>
                  </a:lnTo>
                  <a:lnTo>
                    <a:pt x="155975" y="78450"/>
                  </a:lnTo>
                  <a:lnTo>
                    <a:pt x="156349" y="66657"/>
                  </a:lnTo>
                  <a:lnTo>
                    <a:pt x="155480" y="55298"/>
                  </a:lnTo>
                  <a:lnTo>
                    <a:pt x="153310" y="44669"/>
                  </a:lnTo>
                  <a:lnTo>
                    <a:pt x="149922" y="34861"/>
                  </a:lnTo>
                  <a:lnTo>
                    <a:pt x="145362" y="25952"/>
                  </a:lnTo>
                  <a:lnTo>
                    <a:pt x="139553" y="18107"/>
                  </a:lnTo>
                  <a:lnTo>
                    <a:pt x="132575" y="11322"/>
                  </a:lnTo>
                  <a:lnTo>
                    <a:pt x="124789" y="5934"/>
                  </a:lnTo>
                  <a:lnTo>
                    <a:pt x="116724" y="2669"/>
                  </a:lnTo>
                  <a:lnTo>
                    <a:pt x="108680" y="1785"/>
                  </a:lnTo>
                  <a:lnTo>
                    <a:pt x="100323" y="3092"/>
                  </a:lnTo>
                  <a:lnTo>
                    <a:pt x="90598" y="8485"/>
                  </a:lnTo>
                  <a:lnTo>
                    <a:pt x="77718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979772" y="2811108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21057" y="0"/>
                  </a:moveTo>
                  <a:lnTo>
                    <a:pt x="18123" y="14669"/>
                  </a:lnTo>
                  <a:lnTo>
                    <a:pt x="15341" y="28580"/>
                  </a:lnTo>
                  <a:lnTo>
                    <a:pt x="12445" y="43083"/>
                  </a:lnTo>
                  <a:lnTo>
                    <a:pt x="9578" y="58457"/>
                  </a:lnTo>
                  <a:lnTo>
                    <a:pt x="7061" y="74931"/>
                  </a:lnTo>
                  <a:lnTo>
                    <a:pt x="5051" y="92499"/>
                  </a:lnTo>
                  <a:lnTo>
                    <a:pt x="3539" y="110842"/>
                  </a:lnTo>
                  <a:lnTo>
                    <a:pt x="2444" y="129447"/>
                  </a:lnTo>
                  <a:lnTo>
                    <a:pt x="1671" y="147998"/>
                  </a:lnTo>
                  <a:lnTo>
                    <a:pt x="1134" y="166537"/>
                  </a:lnTo>
                  <a:lnTo>
                    <a:pt x="766" y="185356"/>
                  </a:lnTo>
                  <a:lnTo>
                    <a:pt x="515" y="204606"/>
                  </a:lnTo>
                  <a:lnTo>
                    <a:pt x="346" y="224128"/>
                  </a:lnTo>
                  <a:lnTo>
                    <a:pt x="232" y="243547"/>
                  </a:lnTo>
                  <a:lnTo>
                    <a:pt x="155" y="262647"/>
                  </a:lnTo>
                  <a:lnTo>
                    <a:pt x="104" y="281219"/>
                  </a:lnTo>
                  <a:lnTo>
                    <a:pt x="69" y="298997"/>
                  </a:lnTo>
                  <a:lnTo>
                    <a:pt x="46" y="315908"/>
                  </a:lnTo>
                  <a:lnTo>
                    <a:pt x="31" y="331832"/>
                  </a:lnTo>
                  <a:lnTo>
                    <a:pt x="18" y="348282"/>
                  </a:lnTo>
                  <a:lnTo>
                    <a:pt x="9" y="368939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053471" y="3032207"/>
              <a:ext cx="63172" cy="178985"/>
            </a:xfrm>
            <a:custGeom>
              <a:avLst/>
              <a:gdLst/>
              <a:ahLst/>
              <a:cxnLst/>
              <a:rect l="0" t="0" r="0" b="0"/>
              <a:pathLst>
                <a:path w="63172" h="178985">
                  <a:moveTo>
                    <a:pt x="0" y="0"/>
                  </a:moveTo>
                  <a:lnTo>
                    <a:pt x="134" y="11735"/>
                  </a:lnTo>
                  <a:lnTo>
                    <a:pt x="1414" y="22864"/>
                  </a:lnTo>
                  <a:lnTo>
                    <a:pt x="4004" y="34458"/>
                  </a:lnTo>
                  <a:lnTo>
                    <a:pt x="7550" y="46446"/>
                  </a:lnTo>
                  <a:lnTo>
                    <a:pt x="11535" y="58458"/>
                  </a:lnTo>
                  <a:lnTo>
                    <a:pt x="15614" y="70261"/>
                  </a:lnTo>
                  <a:lnTo>
                    <a:pt x="19636" y="81787"/>
                  </a:lnTo>
                  <a:lnTo>
                    <a:pt x="23554" y="93056"/>
                  </a:lnTo>
                  <a:lnTo>
                    <a:pt x="27373" y="104110"/>
                  </a:lnTo>
                  <a:lnTo>
                    <a:pt x="31276" y="114838"/>
                  </a:lnTo>
                  <a:lnTo>
                    <a:pt x="35588" y="124976"/>
                  </a:lnTo>
                  <a:lnTo>
                    <a:pt x="40449" y="134422"/>
                  </a:lnTo>
                  <a:lnTo>
                    <a:pt x="45533" y="143129"/>
                  </a:lnTo>
                  <a:lnTo>
                    <a:pt x="50642" y="151972"/>
                  </a:lnTo>
                  <a:lnTo>
                    <a:pt x="56228" y="162846"/>
                  </a:lnTo>
                  <a:lnTo>
                    <a:pt x="63171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074528" y="3021678"/>
              <a:ext cx="168457" cy="442198"/>
            </a:xfrm>
            <a:custGeom>
              <a:avLst/>
              <a:gdLst/>
              <a:ahLst/>
              <a:cxnLst/>
              <a:rect l="0" t="0" r="0" b="0"/>
              <a:pathLst>
                <a:path w="168457" h="442198">
                  <a:moveTo>
                    <a:pt x="168456" y="0"/>
                  </a:moveTo>
                  <a:lnTo>
                    <a:pt x="159722" y="5935"/>
                  </a:lnTo>
                  <a:lnTo>
                    <a:pt x="152015" y="12140"/>
                  </a:lnTo>
                  <a:lnTo>
                    <a:pt x="144613" y="19240"/>
                  </a:lnTo>
                  <a:lnTo>
                    <a:pt x="137352" y="27353"/>
                  </a:lnTo>
                  <a:lnTo>
                    <a:pt x="130173" y="36648"/>
                  </a:lnTo>
                  <a:lnTo>
                    <a:pt x="123052" y="47091"/>
                  </a:lnTo>
                  <a:lnTo>
                    <a:pt x="116135" y="58343"/>
                  </a:lnTo>
                  <a:lnTo>
                    <a:pt x="109716" y="69881"/>
                  </a:lnTo>
                  <a:lnTo>
                    <a:pt x="103919" y="81377"/>
                  </a:lnTo>
                  <a:lnTo>
                    <a:pt x="98704" y="92703"/>
                  </a:lnTo>
                  <a:lnTo>
                    <a:pt x="93967" y="103841"/>
                  </a:lnTo>
                  <a:lnTo>
                    <a:pt x="89594" y="114813"/>
                  </a:lnTo>
                  <a:lnTo>
                    <a:pt x="85488" y="125657"/>
                  </a:lnTo>
                  <a:lnTo>
                    <a:pt x="81569" y="136405"/>
                  </a:lnTo>
                  <a:lnTo>
                    <a:pt x="77781" y="147084"/>
                  </a:lnTo>
                  <a:lnTo>
                    <a:pt x="74084" y="157716"/>
                  </a:lnTo>
                  <a:lnTo>
                    <a:pt x="70448" y="168313"/>
                  </a:lnTo>
                  <a:lnTo>
                    <a:pt x="66853" y="178889"/>
                  </a:lnTo>
                  <a:lnTo>
                    <a:pt x="63286" y="189449"/>
                  </a:lnTo>
                  <a:lnTo>
                    <a:pt x="59738" y="199999"/>
                  </a:lnTo>
                  <a:lnTo>
                    <a:pt x="56203" y="210542"/>
                  </a:lnTo>
                  <a:lnTo>
                    <a:pt x="52677" y="221080"/>
                  </a:lnTo>
                  <a:lnTo>
                    <a:pt x="49156" y="231615"/>
                  </a:lnTo>
                  <a:lnTo>
                    <a:pt x="45639" y="242156"/>
                  </a:lnTo>
                  <a:lnTo>
                    <a:pt x="42124" y="253034"/>
                  </a:lnTo>
                  <a:lnTo>
                    <a:pt x="38612" y="264860"/>
                  </a:lnTo>
                  <a:lnTo>
                    <a:pt x="35100" y="277888"/>
                  </a:lnTo>
                  <a:lnTo>
                    <a:pt x="31589" y="291722"/>
                  </a:lnTo>
                  <a:lnTo>
                    <a:pt x="28078" y="305547"/>
                  </a:lnTo>
                  <a:lnTo>
                    <a:pt x="24568" y="318887"/>
                  </a:lnTo>
                  <a:lnTo>
                    <a:pt x="21058" y="331774"/>
                  </a:lnTo>
                  <a:lnTo>
                    <a:pt x="17548" y="344567"/>
                  </a:lnTo>
                  <a:lnTo>
                    <a:pt x="14043" y="357501"/>
                  </a:lnTo>
                  <a:lnTo>
                    <a:pt x="10694" y="370625"/>
                  </a:lnTo>
                  <a:lnTo>
                    <a:pt x="7470" y="385479"/>
                  </a:lnTo>
                  <a:lnTo>
                    <a:pt x="4085" y="406726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169285" y="3076308"/>
              <a:ext cx="231083" cy="408625"/>
            </a:xfrm>
            <a:custGeom>
              <a:avLst/>
              <a:gdLst/>
              <a:ahLst/>
              <a:cxnLst/>
              <a:rect l="0" t="0" r="0" b="0"/>
              <a:pathLst>
                <a:path w="231083" h="408625">
                  <a:moveTo>
                    <a:pt x="178984" y="103298"/>
                  </a:moveTo>
                  <a:lnTo>
                    <a:pt x="181850" y="91563"/>
                  </a:lnTo>
                  <a:lnTo>
                    <a:pt x="183993" y="80434"/>
                  </a:lnTo>
                  <a:lnTo>
                    <a:pt x="185587" y="68845"/>
                  </a:lnTo>
                  <a:lnTo>
                    <a:pt x="186422" y="57029"/>
                  </a:lnTo>
                  <a:lnTo>
                    <a:pt x="185973" y="45666"/>
                  </a:lnTo>
                  <a:lnTo>
                    <a:pt x="184055" y="35121"/>
                  </a:lnTo>
                  <a:lnTo>
                    <a:pt x="180473" y="25593"/>
                  </a:lnTo>
                  <a:lnTo>
                    <a:pt x="174868" y="17269"/>
                  </a:lnTo>
                  <a:lnTo>
                    <a:pt x="167251" y="10133"/>
                  </a:lnTo>
                  <a:lnTo>
                    <a:pt x="158241" y="4495"/>
                  </a:lnTo>
                  <a:lnTo>
                    <a:pt x="148823" y="1055"/>
                  </a:lnTo>
                  <a:lnTo>
                    <a:pt x="139608" y="0"/>
                  </a:lnTo>
                  <a:lnTo>
                    <a:pt x="130817" y="1070"/>
                  </a:lnTo>
                  <a:lnTo>
                    <a:pt x="122459" y="3839"/>
                  </a:lnTo>
                  <a:lnTo>
                    <a:pt x="114470" y="7888"/>
                  </a:lnTo>
                  <a:lnTo>
                    <a:pt x="106766" y="13027"/>
                  </a:lnTo>
                  <a:lnTo>
                    <a:pt x="99272" y="19292"/>
                  </a:lnTo>
                  <a:lnTo>
                    <a:pt x="91940" y="26617"/>
                  </a:lnTo>
                  <a:lnTo>
                    <a:pt x="85217" y="34991"/>
                  </a:lnTo>
                  <a:lnTo>
                    <a:pt x="79993" y="44522"/>
                  </a:lnTo>
                  <a:lnTo>
                    <a:pt x="76637" y="55150"/>
                  </a:lnTo>
                  <a:lnTo>
                    <a:pt x="75200" y="66373"/>
                  </a:lnTo>
                  <a:lnTo>
                    <a:pt x="75672" y="77366"/>
                  </a:lnTo>
                  <a:lnTo>
                    <a:pt x="77849" y="87677"/>
                  </a:lnTo>
                  <a:lnTo>
                    <a:pt x="81562" y="97055"/>
                  </a:lnTo>
                  <a:lnTo>
                    <a:pt x="86788" y="105282"/>
                  </a:lnTo>
                  <a:lnTo>
                    <a:pt x="93371" y="112361"/>
                  </a:lnTo>
                  <a:lnTo>
                    <a:pt x="101060" y="118130"/>
                  </a:lnTo>
                  <a:lnTo>
                    <a:pt x="109590" y="122192"/>
                  </a:lnTo>
                  <a:lnTo>
                    <a:pt x="118729" y="124477"/>
                  </a:lnTo>
                  <a:lnTo>
                    <a:pt x="128136" y="125048"/>
                  </a:lnTo>
                  <a:lnTo>
                    <a:pt x="137372" y="123919"/>
                  </a:lnTo>
                  <a:lnTo>
                    <a:pt x="146210" y="121268"/>
                  </a:lnTo>
                  <a:lnTo>
                    <a:pt x="154619" y="117218"/>
                  </a:lnTo>
                  <a:lnTo>
                    <a:pt x="162654" y="111760"/>
                  </a:lnTo>
                  <a:lnTo>
                    <a:pt x="170390" y="105016"/>
                  </a:lnTo>
                  <a:lnTo>
                    <a:pt x="177738" y="97218"/>
                  </a:lnTo>
                  <a:lnTo>
                    <a:pt x="184455" y="88614"/>
                  </a:lnTo>
                  <a:lnTo>
                    <a:pt x="190465" y="79493"/>
                  </a:lnTo>
                  <a:lnTo>
                    <a:pt x="196130" y="72556"/>
                  </a:lnTo>
                  <a:lnTo>
                    <a:pt x="201385" y="71220"/>
                  </a:lnTo>
                  <a:lnTo>
                    <a:pt x="205595" y="74820"/>
                  </a:lnTo>
                  <a:lnTo>
                    <a:pt x="209076" y="81908"/>
                  </a:lnTo>
                  <a:lnTo>
                    <a:pt x="212256" y="91339"/>
                  </a:lnTo>
                  <a:lnTo>
                    <a:pt x="215376" y="102325"/>
                  </a:lnTo>
                  <a:lnTo>
                    <a:pt x="218535" y="114342"/>
                  </a:lnTo>
                  <a:lnTo>
                    <a:pt x="221597" y="127207"/>
                  </a:lnTo>
                  <a:lnTo>
                    <a:pt x="224254" y="140999"/>
                  </a:lnTo>
                  <a:lnTo>
                    <a:pt x="226363" y="155691"/>
                  </a:lnTo>
                  <a:lnTo>
                    <a:pt x="227944" y="170986"/>
                  </a:lnTo>
                  <a:lnTo>
                    <a:pt x="229085" y="186409"/>
                  </a:lnTo>
                  <a:lnTo>
                    <a:pt x="229890" y="201674"/>
                  </a:lnTo>
                  <a:lnTo>
                    <a:pt x="230448" y="216687"/>
                  </a:lnTo>
                  <a:lnTo>
                    <a:pt x="230830" y="231456"/>
                  </a:lnTo>
                  <a:lnTo>
                    <a:pt x="231082" y="246011"/>
                  </a:lnTo>
                  <a:lnTo>
                    <a:pt x="230912" y="260073"/>
                  </a:lnTo>
                  <a:lnTo>
                    <a:pt x="229734" y="273071"/>
                  </a:lnTo>
                  <a:lnTo>
                    <a:pt x="227298" y="284774"/>
                  </a:lnTo>
                  <a:lnTo>
                    <a:pt x="223356" y="295107"/>
                  </a:lnTo>
                  <a:lnTo>
                    <a:pt x="217501" y="303984"/>
                  </a:lnTo>
                  <a:lnTo>
                    <a:pt x="209706" y="311511"/>
                  </a:lnTo>
                  <a:lnTo>
                    <a:pt x="200235" y="317924"/>
                  </a:lnTo>
                  <a:lnTo>
                    <a:pt x="189443" y="323481"/>
                  </a:lnTo>
                  <a:lnTo>
                    <a:pt x="177666" y="328412"/>
                  </a:lnTo>
                  <a:lnTo>
                    <a:pt x="165014" y="332896"/>
                  </a:lnTo>
                  <a:lnTo>
                    <a:pt x="151393" y="337068"/>
                  </a:lnTo>
                  <a:lnTo>
                    <a:pt x="136832" y="341027"/>
                  </a:lnTo>
                  <a:lnTo>
                    <a:pt x="121801" y="344839"/>
                  </a:lnTo>
                  <a:lnTo>
                    <a:pt x="107090" y="348551"/>
                  </a:lnTo>
                  <a:lnTo>
                    <a:pt x="93123" y="352202"/>
                  </a:lnTo>
                  <a:lnTo>
                    <a:pt x="79965" y="355975"/>
                  </a:lnTo>
                  <a:lnTo>
                    <a:pt x="67514" y="360195"/>
                  </a:lnTo>
                  <a:lnTo>
                    <a:pt x="55629" y="364999"/>
                  </a:lnTo>
                  <a:lnTo>
                    <a:pt x="44427" y="370439"/>
                  </a:lnTo>
                  <a:lnTo>
                    <a:pt x="33090" y="377315"/>
                  </a:lnTo>
                  <a:lnTo>
                    <a:pt x="19503" y="388467"/>
                  </a:lnTo>
                  <a:lnTo>
                    <a:pt x="0" y="4086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461931" y="3095378"/>
              <a:ext cx="140140" cy="157991"/>
            </a:xfrm>
            <a:custGeom>
              <a:avLst/>
              <a:gdLst/>
              <a:ahLst/>
              <a:cxnLst/>
              <a:rect l="0" t="0" r="0" b="0"/>
              <a:pathLst>
                <a:path w="140140" h="157991">
                  <a:moveTo>
                    <a:pt x="75851" y="0"/>
                  </a:moveTo>
                  <a:lnTo>
                    <a:pt x="64250" y="3001"/>
                  </a:lnTo>
                  <a:lnTo>
                    <a:pt x="54402" y="6423"/>
                  </a:lnTo>
                  <a:lnTo>
                    <a:pt x="45401" y="10624"/>
                  </a:lnTo>
                  <a:lnTo>
                    <a:pt x="37132" y="15697"/>
                  </a:lnTo>
                  <a:lnTo>
                    <a:pt x="29753" y="21826"/>
                  </a:lnTo>
                  <a:lnTo>
                    <a:pt x="23283" y="29010"/>
                  </a:lnTo>
                  <a:lnTo>
                    <a:pt x="17604" y="37097"/>
                  </a:lnTo>
                  <a:lnTo>
                    <a:pt x="12550" y="45892"/>
                  </a:lnTo>
                  <a:lnTo>
                    <a:pt x="7970" y="55212"/>
                  </a:lnTo>
                  <a:lnTo>
                    <a:pt x="4064" y="64910"/>
                  </a:lnTo>
                  <a:lnTo>
                    <a:pt x="1343" y="74871"/>
                  </a:lnTo>
                  <a:lnTo>
                    <a:pt x="0" y="85015"/>
                  </a:lnTo>
                  <a:lnTo>
                    <a:pt x="83" y="95284"/>
                  </a:lnTo>
                  <a:lnTo>
                    <a:pt x="1658" y="105638"/>
                  </a:lnTo>
                  <a:lnTo>
                    <a:pt x="4614" y="116040"/>
                  </a:lnTo>
                  <a:lnTo>
                    <a:pt x="8869" y="126145"/>
                  </a:lnTo>
                  <a:lnTo>
                    <a:pt x="14466" y="135324"/>
                  </a:lnTo>
                  <a:lnTo>
                    <a:pt x="21307" y="143302"/>
                  </a:lnTo>
                  <a:lnTo>
                    <a:pt x="29340" y="149811"/>
                  </a:lnTo>
                  <a:lnTo>
                    <a:pt x="38634" y="154434"/>
                  </a:lnTo>
                  <a:lnTo>
                    <a:pt x="49100" y="157129"/>
                  </a:lnTo>
                  <a:lnTo>
                    <a:pt x="60211" y="157990"/>
                  </a:lnTo>
                  <a:lnTo>
                    <a:pt x="71129" y="157063"/>
                  </a:lnTo>
                  <a:lnTo>
                    <a:pt x="81394" y="154551"/>
                  </a:lnTo>
                  <a:lnTo>
                    <a:pt x="90912" y="150596"/>
                  </a:lnTo>
                  <a:lnTo>
                    <a:pt x="99764" y="145201"/>
                  </a:lnTo>
                  <a:lnTo>
                    <a:pt x="108085" y="138501"/>
                  </a:lnTo>
                  <a:lnTo>
                    <a:pt x="115843" y="130732"/>
                  </a:lnTo>
                  <a:lnTo>
                    <a:pt x="122842" y="122148"/>
                  </a:lnTo>
                  <a:lnTo>
                    <a:pt x="129028" y="112962"/>
                  </a:lnTo>
                  <a:lnTo>
                    <a:pt x="134167" y="103185"/>
                  </a:lnTo>
                  <a:lnTo>
                    <a:pt x="137789" y="92637"/>
                  </a:lnTo>
                  <a:lnTo>
                    <a:pt x="139773" y="81289"/>
                  </a:lnTo>
                  <a:lnTo>
                    <a:pt x="140139" y="69568"/>
                  </a:lnTo>
                  <a:lnTo>
                    <a:pt x="138871" y="58232"/>
                  </a:lnTo>
                  <a:lnTo>
                    <a:pt x="136126" y="47687"/>
                  </a:lnTo>
                  <a:lnTo>
                    <a:pt x="132013" y="38151"/>
                  </a:lnTo>
                  <a:lnTo>
                    <a:pt x="126512" y="29817"/>
                  </a:lnTo>
                  <a:lnTo>
                    <a:pt x="119745" y="22668"/>
                  </a:lnTo>
                  <a:lnTo>
                    <a:pt x="112012" y="16861"/>
                  </a:lnTo>
                  <a:lnTo>
                    <a:pt x="102745" y="12365"/>
                  </a:lnTo>
                  <a:lnTo>
                    <a:pt x="88896" y="9902"/>
                  </a:lnTo>
                  <a:lnTo>
                    <a:pt x="65322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643067" y="3024709"/>
              <a:ext cx="221099" cy="228597"/>
            </a:xfrm>
            <a:custGeom>
              <a:avLst/>
              <a:gdLst/>
              <a:ahLst/>
              <a:cxnLst/>
              <a:rect l="0" t="0" r="0" b="0"/>
              <a:pathLst>
                <a:path w="221099" h="228597">
                  <a:moveTo>
                    <a:pt x="0" y="70669"/>
                  </a:moveTo>
                  <a:lnTo>
                    <a:pt x="3000" y="79470"/>
                  </a:lnTo>
                  <a:lnTo>
                    <a:pt x="6423" y="87817"/>
                  </a:lnTo>
                  <a:lnTo>
                    <a:pt x="10610" y="96525"/>
                  </a:lnTo>
                  <a:lnTo>
                    <a:pt x="15165" y="105991"/>
                  </a:lnTo>
                  <a:lnTo>
                    <a:pt x="19350" y="116783"/>
                  </a:lnTo>
                  <a:lnTo>
                    <a:pt x="22774" y="129077"/>
                  </a:lnTo>
                  <a:lnTo>
                    <a:pt x="25384" y="142569"/>
                  </a:lnTo>
                  <a:lnTo>
                    <a:pt x="27290" y="156688"/>
                  </a:lnTo>
                  <a:lnTo>
                    <a:pt x="28644" y="170931"/>
                  </a:lnTo>
                  <a:lnTo>
                    <a:pt x="29651" y="181535"/>
                  </a:lnTo>
                  <a:lnTo>
                    <a:pt x="30422" y="183953"/>
                  </a:lnTo>
                  <a:lnTo>
                    <a:pt x="30916" y="179525"/>
                  </a:lnTo>
                  <a:lnTo>
                    <a:pt x="31201" y="170474"/>
                  </a:lnTo>
                  <a:lnTo>
                    <a:pt x="31363" y="158434"/>
                  </a:lnTo>
                  <a:lnTo>
                    <a:pt x="31459" y="144477"/>
                  </a:lnTo>
                  <a:lnTo>
                    <a:pt x="31684" y="129450"/>
                  </a:lnTo>
                  <a:lnTo>
                    <a:pt x="32363" y="114095"/>
                  </a:lnTo>
                  <a:lnTo>
                    <a:pt x="33639" y="98823"/>
                  </a:lnTo>
                  <a:lnTo>
                    <a:pt x="35648" y="83948"/>
                  </a:lnTo>
                  <a:lnTo>
                    <a:pt x="38600" y="69792"/>
                  </a:lnTo>
                  <a:lnTo>
                    <a:pt x="42518" y="56454"/>
                  </a:lnTo>
                  <a:lnTo>
                    <a:pt x="47438" y="44020"/>
                  </a:lnTo>
                  <a:lnTo>
                    <a:pt x="53489" y="32653"/>
                  </a:lnTo>
                  <a:lnTo>
                    <a:pt x="60638" y="22349"/>
                  </a:lnTo>
                  <a:lnTo>
                    <a:pt x="68879" y="13446"/>
                  </a:lnTo>
                  <a:lnTo>
                    <a:pt x="78313" y="6667"/>
                  </a:lnTo>
                  <a:lnTo>
                    <a:pt x="88877" y="2225"/>
                  </a:lnTo>
                  <a:lnTo>
                    <a:pt x="100224" y="38"/>
                  </a:lnTo>
                  <a:lnTo>
                    <a:pt x="111833" y="0"/>
                  </a:lnTo>
                  <a:lnTo>
                    <a:pt x="123370" y="1830"/>
                  </a:lnTo>
                  <a:lnTo>
                    <a:pt x="134386" y="5309"/>
                  </a:lnTo>
                  <a:lnTo>
                    <a:pt x="144251" y="10378"/>
                  </a:lnTo>
                  <a:lnTo>
                    <a:pt x="152739" y="16855"/>
                  </a:lnTo>
                  <a:lnTo>
                    <a:pt x="160115" y="24473"/>
                  </a:lnTo>
                  <a:lnTo>
                    <a:pt x="166926" y="32956"/>
                  </a:lnTo>
                  <a:lnTo>
                    <a:pt x="173548" y="42073"/>
                  </a:lnTo>
                  <a:lnTo>
                    <a:pt x="179999" y="51804"/>
                  </a:lnTo>
                  <a:lnTo>
                    <a:pt x="186039" y="62321"/>
                  </a:lnTo>
                  <a:lnTo>
                    <a:pt x="191546" y="73657"/>
                  </a:lnTo>
                  <a:lnTo>
                    <a:pt x="196381" y="85711"/>
                  </a:lnTo>
                  <a:lnTo>
                    <a:pt x="200322" y="98335"/>
                  </a:lnTo>
                  <a:lnTo>
                    <a:pt x="203344" y="111379"/>
                  </a:lnTo>
                  <a:lnTo>
                    <a:pt x="205729" y="124563"/>
                  </a:lnTo>
                  <a:lnTo>
                    <a:pt x="207952" y="137487"/>
                  </a:lnTo>
                  <a:lnTo>
                    <a:pt x="210299" y="149956"/>
                  </a:lnTo>
                  <a:lnTo>
                    <a:pt x="212720" y="162082"/>
                  </a:lnTo>
                  <a:lnTo>
                    <a:pt x="215148" y="175692"/>
                  </a:lnTo>
                  <a:lnTo>
                    <a:pt x="217800" y="195334"/>
                  </a:lnTo>
                  <a:lnTo>
                    <a:pt x="221098" y="228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5043150" y="2958507"/>
            <a:ext cx="4137701" cy="536955"/>
            <a:chOff x="5043150" y="2958507"/>
            <a:chExt cx="4137701" cy="536955"/>
          </a:xfrm>
        </p:grpSpPr>
        <p:sp>
          <p:nvSpPr>
            <p:cNvPr id="28" name="Freeform 27"/>
            <p:cNvSpPr/>
            <p:nvPr/>
          </p:nvSpPr>
          <p:spPr>
            <a:xfrm>
              <a:off x="5043150" y="3263834"/>
              <a:ext cx="32275" cy="115814"/>
            </a:xfrm>
            <a:custGeom>
              <a:avLst/>
              <a:gdLst/>
              <a:ahLst/>
              <a:cxnLst/>
              <a:rect l="0" t="0" r="0" b="0"/>
              <a:pathLst>
                <a:path w="32275" h="115814">
                  <a:moveTo>
                    <a:pt x="0" y="0"/>
                  </a:moveTo>
                  <a:lnTo>
                    <a:pt x="5801" y="5935"/>
                  </a:lnTo>
                  <a:lnTo>
                    <a:pt x="10725" y="12139"/>
                  </a:lnTo>
                  <a:lnTo>
                    <a:pt x="15228" y="19235"/>
                  </a:lnTo>
                  <a:lnTo>
                    <a:pt x="19449" y="27175"/>
                  </a:lnTo>
                  <a:lnTo>
                    <a:pt x="23462" y="35821"/>
                  </a:lnTo>
                  <a:lnTo>
                    <a:pt x="27310" y="45016"/>
                  </a:lnTo>
                  <a:lnTo>
                    <a:pt x="30544" y="54616"/>
                  </a:lnTo>
                  <a:lnTo>
                    <a:pt x="32274" y="64505"/>
                  </a:lnTo>
                  <a:lnTo>
                    <a:pt x="32146" y="74585"/>
                  </a:lnTo>
                  <a:lnTo>
                    <a:pt x="30587" y="84336"/>
                  </a:lnTo>
                  <a:lnTo>
                    <a:pt x="28391" y="93779"/>
                  </a:lnTo>
                  <a:lnTo>
                    <a:pt x="25361" y="103743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313114" y="3091822"/>
              <a:ext cx="137714" cy="204942"/>
            </a:xfrm>
            <a:custGeom>
              <a:avLst/>
              <a:gdLst/>
              <a:ahLst/>
              <a:cxnLst/>
              <a:rect l="0" t="0" r="0" b="0"/>
              <a:pathLst>
                <a:path w="137714" h="204942">
                  <a:moveTo>
                    <a:pt x="3777" y="77255"/>
                  </a:moveTo>
                  <a:lnTo>
                    <a:pt x="12578" y="80055"/>
                  </a:lnTo>
                  <a:lnTo>
                    <a:pt x="20925" y="81557"/>
                  </a:lnTo>
                  <a:lnTo>
                    <a:pt x="29624" y="81864"/>
                  </a:lnTo>
                  <a:lnTo>
                    <a:pt x="38745" y="81184"/>
                  </a:lnTo>
                  <a:lnTo>
                    <a:pt x="48240" y="79716"/>
                  </a:lnTo>
                  <a:lnTo>
                    <a:pt x="58032" y="77643"/>
                  </a:lnTo>
                  <a:lnTo>
                    <a:pt x="68046" y="74961"/>
                  </a:lnTo>
                  <a:lnTo>
                    <a:pt x="78220" y="71489"/>
                  </a:lnTo>
                  <a:lnTo>
                    <a:pt x="88501" y="67194"/>
                  </a:lnTo>
                  <a:lnTo>
                    <a:pt x="98692" y="62176"/>
                  </a:lnTo>
                  <a:lnTo>
                    <a:pt x="108462" y="56583"/>
                  </a:lnTo>
                  <a:lnTo>
                    <a:pt x="117649" y="50556"/>
                  </a:lnTo>
                  <a:lnTo>
                    <a:pt x="125783" y="44052"/>
                  </a:lnTo>
                  <a:lnTo>
                    <a:pt x="132037" y="36854"/>
                  </a:lnTo>
                  <a:lnTo>
                    <a:pt x="136113" y="28914"/>
                  </a:lnTo>
                  <a:lnTo>
                    <a:pt x="137713" y="20803"/>
                  </a:lnTo>
                  <a:lnTo>
                    <a:pt x="136292" y="13577"/>
                  </a:lnTo>
                  <a:lnTo>
                    <a:pt x="131852" y="7763"/>
                  </a:lnTo>
                  <a:lnTo>
                    <a:pt x="124822" y="3540"/>
                  </a:lnTo>
                  <a:lnTo>
                    <a:pt x="115761" y="998"/>
                  </a:lnTo>
                  <a:lnTo>
                    <a:pt x="105196" y="0"/>
                  </a:lnTo>
                  <a:lnTo>
                    <a:pt x="93718" y="430"/>
                  </a:lnTo>
                  <a:lnTo>
                    <a:pt x="81957" y="2299"/>
                  </a:lnTo>
                  <a:lnTo>
                    <a:pt x="70286" y="5479"/>
                  </a:lnTo>
                  <a:lnTo>
                    <a:pt x="59163" y="9900"/>
                  </a:lnTo>
                  <a:lnTo>
                    <a:pt x="49219" y="15614"/>
                  </a:lnTo>
                  <a:lnTo>
                    <a:pt x="40675" y="22537"/>
                  </a:lnTo>
                  <a:lnTo>
                    <a:pt x="33259" y="30626"/>
                  </a:lnTo>
                  <a:lnTo>
                    <a:pt x="26421" y="39958"/>
                  </a:lnTo>
                  <a:lnTo>
                    <a:pt x="19785" y="50464"/>
                  </a:lnTo>
                  <a:lnTo>
                    <a:pt x="13494" y="62112"/>
                  </a:lnTo>
                  <a:lnTo>
                    <a:pt x="8094" y="74987"/>
                  </a:lnTo>
                  <a:lnTo>
                    <a:pt x="3840" y="89010"/>
                  </a:lnTo>
                  <a:lnTo>
                    <a:pt x="999" y="103664"/>
                  </a:lnTo>
                  <a:lnTo>
                    <a:pt x="0" y="118113"/>
                  </a:lnTo>
                  <a:lnTo>
                    <a:pt x="890" y="131898"/>
                  </a:lnTo>
                  <a:lnTo>
                    <a:pt x="3421" y="144762"/>
                  </a:lnTo>
                  <a:lnTo>
                    <a:pt x="7246" y="156482"/>
                  </a:lnTo>
                  <a:lnTo>
                    <a:pt x="12041" y="167063"/>
                  </a:lnTo>
                  <a:lnTo>
                    <a:pt x="17697" y="176508"/>
                  </a:lnTo>
                  <a:lnTo>
                    <a:pt x="24317" y="184722"/>
                  </a:lnTo>
                  <a:lnTo>
                    <a:pt x="31878" y="191763"/>
                  </a:lnTo>
                  <a:lnTo>
                    <a:pt x="40244" y="197493"/>
                  </a:lnTo>
                  <a:lnTo>
                    <a:pt x="49236" y="201521"/>
                  </a:lnTo>
                  <a:lnTo>
                    <a:pt x="58681" y="203790"/>
                  </a:lnTo>
                  <a:lnTo>
                    <a:pt x="67990" y="204684"/>
                  </a:lnTo>
                  <a:lnTo>
                    <a:pt x="77082" y="204941"/>
                  </a:lnTo>
                  <a:lnTo>
                    <a:pt x="86751" y="204584"/>
                  </a:lnTo>
                  <a:lnTo>
                    <a:pt x="98533" y="2035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491250" y="3130177"/>
              <a:ext cx="183611" cy="166085"/>
            </a:xfrm>
            <a:custGeom>
              <a:avLst/>
              <a:gdLst/>
              <a:ahLst/>
              <a:cxnLst/>
              <a:rect l="0" t="0" r="0" b="0"/>
              <a:pathLst>
                <a:path w="183611" h="166085">
                  <a:moveTo>
                    <a:pt x="78325" y="123128"/>
                  </a:moveTo>
                  <a:lnTo>
                    <a:pt x="84193" y="117193"/>
                  </a:lnTo>
                  <a:lnTo>
                    <a:pt x="89757" y="110989"/>
                  </a:lnTo>
                  <a:lnTo>
                    <a:pt x="95547" y="103889"/>
                  </a:lnTo>
                  <a:lnTo>
                    <a:pt x="101282" y="95775"/>
                  </a:lnTo>
                  <a:lnTo>
                    <a:pt x="106316" y="86481"/>
                  </a:lnTo>
                  <a:lnTo>
                    <a:pt x="110328" y="76038"/>
                  </a:lnTo>
                  <a:lnTo>
                    <a:pt x="113007" y="64785"/>
                  </a:lnTo>
                  <a:lnTo>
                    <a:pt x="113900" y="53247"/>
                  </a:lnTo>
                  <a:lnTo>
                    <a:pt x="112934" y="41761"/>
                  </a:lnTo>
                  <a:lnTo>
                    <a:pt x="110183" y="30780"/>
                  </a:lnTo>
                  <a:lnTo>
                    <a:pt x="105678" y="20939"/>
                  </a:lnTo>
                  <a:lnTo>
                    <a:pt x="99614" y="12487"/>
                  </a:lnTo>
                  <a:lnTo>
                    <a:pt x="92291" y="5813"/>
                  </a:lnTo>
                  <a:lnTo>
                    <a:pt x="84014" y="1603"/>
                  </a:lnTo>
                  <a:lnTo>
                    <a:pt x="75048" y="0"/>
                  </a:lnTo>
                  <a:lnTo>
                    <a:pt x="65759" y="855"/>
                  </a:lnTo>
                  <a:lnTo>
                    <a:pt x="56604" y="4003"/>
                  </a:lnTo>
                  <a:lnTo>
                    <a:pt x="47818" y="9117"/>
                  </a:lnTo>
                  <a:lnTo>
                    <a:pt x="39445" y="15784"/>
                  </a:lnTo>
                  <a:lnTo>
                    <a:pt x="31435" y="23613"/>
                  </a:lnTo>
                  <a:lnTo>
                    <a:pt x="23721" y="32283"/>
                  </a:lnTo>
                  <a:lnTo>
                    <a:pt x="16556" y="41712"/>
                  </a:lnTo>
                  <a:lnTo>
                    <a:pt x="10494" y="52025"/>
                  </a:lnTo>
                  <a:lnTo>
                    <a:pt x="5755" y="63219"/>
                  </a:lnTo>
                  <a:lnTo>
                    <a:pt x="2404" y="75008"/>
                  </a:lnTo>
                  <a:lnTo>
                    <a:pt x="520" y="86921"/>
                  </a:lnTo>
                  <a:lnTo>
                    <a:pt x="0" y="98672"/>
                  </a:lnTo>
                  <a:lnTo>
                    <a:pt x="768" y="110002"/>
                  </a:lnTo>
                  <a:lnTo>
                    <a:pt x="2871" y="120611"/>
                  </a:lnTo>
                  <a:lnTo>
                    <a:pt x="6213" y="130407"/>
                  </a:lnTo>
                  <a:lnTo>
                    <a:pt x="10743" y="139307"/>
                  </a:lnTo>
                  <a:lnTo>
                    <a:pt x="16532" y="147148"/>
                  </a:lnTo>
                  <a:lnTo>
                    <a:pt x="23500" y="153933"/>
                  </a:lnTo>
                  <a:lnTo>
                    <a:pt x="31450" y="159491"/>
                  </a:lnTo>
                  <a:lnTo>
                    <a:pt x="40156" y="163402"/>
                  </a:lnTo>
                  <a:lnTo>
                    <a:pt x="49414" y="165584"/>
                  </a:lnTo>
                  <a:lnTo>
                    <a:pt x="58902" y="166084"/>
                  </a:lnTo>
                  <a:lnTo>
                    <a:pt x="68190" y="164907"/>
                  </a:lnTo>
                  <a:lnTo>
                    <a:pt x="77060" y="162222"/>
                  </a:lnTo>
                  <a:lnTo>
                    <a:pt x="85320" y="158150"/>
                  </a:lnTo>
                  <a:lnTo>
                    <a:pt x="92723" y="152677"/>
                  </a:lnTo>
                  <a:lnTo>
                    <a:pt x="99221" y="145923"/>
                  </a:lnTo>
                  <a:lnTo>
                    <a:pt x="104923" y="138119"/>
                  </a:lnTo>
                  <a:lnTo>
                    <a:pt x="109996" y="129511"/>
                  </a:lnTo>
                  <a:lnTo>
                    <a:pt x="114612" y="120347"/>
                  </a:lnTo>
                  <a:lnTo>
                    <a:pt x="119409" y="112000"/>
                  </a:lnTo>
                  <a:lnTo>
                    <a:pt x="125074" y="107767"/>
                  </a:lnTo>
                  <a:lnTo>
                    <a:pt x="130925" y="108959"/>
                  </a:lnTo>
                  <a:lnTo>
                    <a:pt x="136054" y="113575"/>
                  </a:lnTo>
                  <a:lnTo>
                    <a:pt x="140826" y="119903"/>
                  </a:lnTo>
                  <a:lnTo>
                    <a:pt x="146121" y="126581"/>
                  </a:lnTo>
                  <a:lnTo>
                    <a:pt x="152377" y="132898"/>
                  </a:lnTo>
                  <a:lnTo>
                    <a:pt x="159180" y="138487"/>
                  </a:lnTo>
                  <a:lnTo>
                    <a:pt x="166142" y="143627"/>
                  </a:lnTo>
                  <a:lnTo>
                    <a:pt x="173880" y="148760"/>
                  </a:lnTo>
                  <a:lnTo>
                    <a:pt x="183610" y="1547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696510" y="3130695"/>
              <a:ext cx="125750" cy="158708"/>
            </a:xfrm>
            <a:custGeom>
              <a:avLst/>
              <a:gdLst/>
              <a:ahLst/>
              <a:cxnLst/>
              <a:rect l="0" t="0" r="0" b="0"/>
              <a:pathLst>
                <a:path w="125750" h="158708">
                  <a:moveTo>
                    <a:pt x="125749" y="27854"/>
                  </a:moveTo>
                  <a:lnTo>
                    <a:pt x="119814" y="21986"/>
                  </a:lnTo>
                  <a:lnTo>
                    <a:pt x="113610" y="16422"/>
                  </a:lnTo>
                  <a:lnTo>
                    <a:pt x="106514" y="10641"/>
                  </a:lnTo>
                  <a:lnTo>
                    <a:pt x="98574" y="5252"/>
                  </a:lnTo>
                  <a:lnTo>
                    <a:pt x="89927" y="1515"/>
                  </a:lnTo>
                  <a:lnTo>
                    <a:pt x="80737" y="0"/>
                  </a:lnTo>
                  <a:lnTo>
                    <a:pt x="71310" y="626"/>
                  </a:lnTo>
                  <a:lnTo>
                    <a:pt x="62069" y="3030"/>
                  </a:lnTo>
                  <a:lnTo>
                    <a:pt x="53234" y="6801"/>
                  </a:lnTo>
                  <a:lnTo>
                    <a:pt x="44998" y="11737"/>
                  </a:lnTo>
                  <a:lnTo>
                    <a:pt x="37614" y="17859"/>
                  </a:lnTo>
                  <a:lnTo>
                    <a:pt x="31124" y="25079"/>
                  </a:lnTo>
                  <a:lnTo>
                    <a:pt x="25257" y="33212"/>
                  </a:lnTo>
                  <a:lnTo>
                    <a:pt x="19541" y="42048"/>
                  </a:lnTo>
                  <a:lnTo>
                    <a:pt x="13703" y="51401"/>
                  </a:lnTo>
                  <a:lnTo>
                    <a:pt x="8136" y="61122"/>
                  </a:lnTo>
                  <a:lnTo>
                    <a:pt x="3762" y="71101"/>
                  </a:lnTo>
                  <a:lnTo>
                    <a:pt x="1013" y="81257"/>
                  </a:lnTo>
                  <a:lnTo>
                    <a:pt x="0" y="91535"/>
                  </a:lnTo>
                  <a:lnTo>
                    <a:pt x="767" y="101895"/>
                  </a:lnTo>
                  <a:lnTo>
                    <a:pt x="3143" y="112301"/>
                  </a:lnTo>
                  <a:lnTo>
                    <a:pt x="6992" y="122408"/>
                  </a:lnTo>
                  <a:lnTo>
                    <a:pt x="12309" y="131589"/>
                  </a:lnTo>
                  <a:lnTo>
                    <a:pt x="18958" y="139573"/>
                  </a:lnTo>
                  <a:lnTo>
                    <a:pt x="26862" y="146255"/>
                  </a:lnTo>
                  <a:lnTo>
                    <a:pt x="36068" y="151527"/>
                  </a:lnTo>
                  <a:lnTo>
                    <a:pt x="46474" y="155471"/>
                  </a:lnTo>
                  <a:lnTo>
                    <a:pt x="57546" y="157985"/>
                  </a:lnTo>
                  <a:lnTo>
                    <a:pt x="68438" y="158707"/>
                  </a:lnTo>
                  <a:lnTo>
                    <a:pt x="78680" y="157610"/>
                  </a:lnTo>
                  <a:lnTo>
                    <a:pt x="88072" y="155251"/>
                  </a:lnTo>
                  <a:lnTo>
                    <a:pt x="97523" y="152358"/>
                  </a:lnTo>
                  <a:lnTo>
                    <a:pt x="108973" y="148679"/>
                  </a:lnTo>
                  <a:lnTo>
                    <a:pt x="125749" y="1436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885430" y="3011150"/>
              <a:ext cx="147400" cy="263213"/>
            </a:xfrm>
            <a:custGeom>
              <a:avLst/>
              <a:gdLst/>
              <a:ahLst/>
              <a:cxnLst/>
              <a:rect l="0" t="0" r="0" b="0"/>
              <a:pathLst>
                <a:path w="147400" h="263213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3"/>
                  </a:lnTo>
                  <a:lnTo>
                    <a:pt x="0" y="59283"/>
                  </a:lnTo>
                  <a:lnTo>
                    <a:pt x="5" y="72340"/>
                  </a:lnTo>
                  <a:lnTo>
                    <a:pt x="177" y="85691"/>
                  </a:lnTo>
                  <a:lnTo>
                    <a:pt x="825" y="99257"/>
                  </a:lnTo>
                  <a:lnTo>
                    <a:pt x="2079" y="112967"/>
                  </a:lnTo>
                  <a:lnTo>
                    <a:pt x="3904" y="126613"/>
                  </a:lnTo>
                  <a:lnTo>
                    <a:pt x="6200" y="139855"/>
                  </a:lnTo>
                  <a:lnTo>
                    <a:pt x="8857" y="152545"/>
                  </a:lnTo>
                  <a:lnTo>
                    <a:pt x="11775" y="164864"/>
                  </a:lnTo>
                  <a:lnTo>
                    <a:pt x="14880" y="177209"/>
                  </a:lnTo>
                  <a:lnTo>
                    <a:pt x="18122" y="189713"/>
                  </a:lnTo>
                  <a:lnTo>
                    <a:pt x="21721" y="198897"/>
                  </a:lnTo>
                  <a:lnTo>
                    <a:pt x="25299" y="200583"/>
                  </a:lnTo>
                  <a:lnTo>
                    <a:pt x="27835" y="196490"/>
                  </a:lnTo>
                  <a:lnTo>
                    <a:pt x="29719" y="189059"/>
                  </a:lnTo>
                  <a:lnTo>
                    <a:pt x="31913" y="180296"/>
                  </a:lnTo>
                  <a:lnTo>
                    <a:pt x="34946" y="171330"/>
                  </a:lnTo>
                  <a:lnTo>
                    <a:pt x="39078" y="163113"/>
                  </a:lnTo>
                  <a:lnTo>
                    <a:pt x="44504" y="156689"/>
                  </a:lnTo>
                  <a:lnTo>
                    <a:pt x="51178" y="152432"/>
                  </a:lnTo>
                  <a:lnTo>
                    <a:pt x="58738" y="150344"/>
                  </a:lnTo>
                  <a:lnTo>
                    <a:pt x="66639" y="150359"/>
                  </a:lnTo>
                  <a:lnTo>
                    <a:pt x="74538" y="152214"/>
                  </a:lnTo>
                  <a:lnTo>
                    <a:pt x="82296" y="155537"/>
                  </a:lnTo>
                  <a:lnTo>
                    <a:pt x="89883" y="159967"/>
                  </a:lnTo>
                  <a:lnTo>
                    <a:pt x="97314" y="165201"/>
                  </a:lnTo>
                  <a:lnTo>
                    <a:pt x="104458" y="171170"/>
                  </a:lnTo>
                  <a:lnTo>
                    <a:pt x="111036" y="178006"/>
                  </a:lnTo>
                  <a:lnTo>
                    <a:pt x="116944" y="185717"/>
                  </a:lnTo>
                  <a:lnTo>
                    <a:pt x="122235" y="194184"/>
                  </a:lnTo>
                  <a:lnTo>
                    <a:pt x="127023" y="203246"/>
                  </a:lnTo>
                  <a:lnTo>
                    <a:pt x="131427" y="212741"/>
                  </a:lnTo>
                  <a:lnTo>
                    <a:pt x="135399" y="222283"/>
                  </a:lnTo>
                  <a:lnTo>
                    <a:pt x="139117" y="232301"/>
                  </a:lnTo>
                  <a:lnTo>
                    <a:pt x="142912" y="244789"/>
                  </a:lnTo>
                  <a:lnTo>
                    <a:pt x="147399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253927" y="3159952"/>
              <a:ext cx="117032" cy="249267"/>
            </a:xfrm>
            <a:custGeom>
              <a:avLst/>
              <a:gdLst/>
              <a:ahLst/>
              <a:cxnLst/>
              <a:rect l="0" t="0" r="0" b="0"/>
              <a:pathLst>
                <a:path w="117032" h="249267">
                  <a:moveTo>
                    <a:pt x="0" y="72296"/>
                  </a:moveTo>
                  <a:lnTo>
                    <a:pt x="67" y="86898"/>
                  </a:lnTo>
                  <a:lnTo>
                    <a:pt x="707" y="100169"/>
                  </a:lnTo>
                  <a:lnTo>
                    <a:pt x="2003" y="113370"/>
                  </a:lnTo>
                  <a:lnTo>
                    <a:pt x="3863" y="126712"/>
                  </a:lnTo>
                  <a:lnTo>
                    <a:pt x="6180" y="140221"/>
                  </a:lnTo>
                  <a:lnTo>
                    <a:pt x="8842" y="153874"/>
                  </a:lnTo>
                  <a:lnTo>
                    <a:pt x="11593" y="167641"/>
                  </a:lnTo>
                  <a:lnTo>
                    <a:pt x="14052" y="181490"/>
                  </a:lnTo>
                  <a:lnTo>
                    <a:pt x="16039" y="195399"/>
                  </a:lnTo>
                  <a:lnTo>
                    <a:pt x="17710" y="209348"/>
                  </a:lnTo>
                  <a:lnTo>
                    <a:pt x="19447" y="223327"/>
                  </a:lnTo>
                  <a:lnTo>
                    <a:pt x="21431" y="237218"/>
                  </a:lnTo>
                  <a:lnTo>
                    <a:pt x="22400" y="247298"/>
                  </a:lnTo>
                  <a:lnTo>
                    <a:pt x="21167" y="249266"/>
                  </a:lnTo>
                  <a:lnTo>
                    <a:pt x="18852" y="244944"/>
                  </a:lnTo>
                  <a:lnTo>
                    <a:pt x="16074" y="236354"/>
                  </a:lnTo>
                  <a:lnTo>
                    <a:pt x="13050" y="224866"/>
                  </a:lnTo>
                  <a:lnTo>
                    <a:pt x="10037" y="211573"/>
                  </a:lnTo>
                  <a:lnTo>
                    <a:pt x="7395" y="197418"/>
                  </a:lnTo>
                  <a:lnTo>
                    <a:pt x="5292" y="182965"/>
                  </a:lnTo>
                  <a:lnTo>
                    <a:pt x="3880" y="168475"/>
                  </a:lnTo>
                  <a:lnTo>
                    <a:pt x="3382" y="154049"/>
                  </a:lnTo>
                  <a:lnTo>
                    <a:pt x="3827" y="139708"/>
                  </a:lnTo>
                  <a:lnTo>
                    <a:pt x="5091" y="125447"/>
                  </a:lnTo>
                  <a:lnTo>
                    <a:pt x="7003" y="111250"/>
                  </a:lnTo>
                  <a:lnTo>
                    <a:pt x="9402" y="97110"/>
                  </a:lnTo>
                  <a:lnTo>
                    <a:pt x="12316" y="83341"/>
                  </a:lnTo>
                  <a:lnTo>
                    <a:pt x="15949" y="70547"/>
                  </a:lnTo>
                  <a:lnTo>
                    <a:pt x="20356" y="58980"/>
                  </a:lnTo>
                  <a:lnTo>
                    <a:pt x="25451" y="48569"/>
                  </a:lnTo>
                  <a:lnTo>
                    <a:pt x="31095" y="39108"/>
                  </a:lnTo>
                  <a:lnTo>
                    <a:pt x="37157" y="30375"/>
                  </a:lnTo>
                  <a:lnTo>
                    <a:pt x="43685" y="22339"/>
                  </a:lnTo>
                  <a:lnTo>
                    <a:pt x="50899" y="15154"/>
                  </a:lnTo>
                  <a:lnTo>
                    <a:pt x="58858" y="8848"/>
                  </a:lnTo>
                  <a:lnTo>
                    <a:pt x="67322" y="3798"/>
                  </a:lnTo>
                  <a:lnTo>
                    <a:pt x="75849" y="768"/>
                  </a:lnTo>
                  <a:lnTo>
                    <a:pt x="84172" y="0"/>
                  </a:lnTo>
                  <a:lnTo>
                    <a:pt x="92048" y="1435"/>
                  </a:lnTo>
                  <a:lnTo>
                    <a:pt x="99185" y="4982"/>
                  </a:lnTo>
                  <a:lnTo>
                    <a:pt x="105491" y="10368"/>
                  </a:lnTo>
                  <a:lnTo>
                    <a:pt x="110725" y="17218"/>
                  </a:lnTo>
                  <a:lnTo>
                    <a:pt x="114418" y="25171"/>
                  </a:lnTo>
                  <a:lnTo>
                    <a:pt x="116457" y="33920"/>
                  </a:lnTo>
                  <a:lnTo>
                    <a:pt x="117031" y="43232"/>
                  </a:lnTo>
                  <a:lnTo>
                    <a:pt x="116437" y="52935"/>
                  </a:lnTo>
                  <a:lnTo>
                    <a:pt x="114962" y="62901"/>
                  </a:lnTo>
                  <a:lnTo>
                    <a:pt x="112685" y="72881"/>
                  </a:lnTo>
                  <a:lnTo>
                    <a:pt x="109489" y="82509"/>
                  </a:lnTo>
                  <a:lnTo>
                    <a:pt x="105373" y="91610"/>
                  </a:lnTo>
                  <a:lnTo>
                    <a:pt x="100306" y="100028"/>
                  </a:lnTo>
                  <a:lnTo>
                    <a:pt x="94148" y="107536"/>
                  </a:lnTo>
                  <a:lnTo>
                    <a:pt x="86933" y="114095"/>
                  </a:lnTo>
                  <a:lnTo>
                    <a:pt x="78896" y="119488"/>
                  </a:lnTo>
                  <a:lnTo>
                    <a:pt x="69390" y="123654"/>
                  </a:lnTo>
                  <a:lnTo>
                    <a:pt x="55346" y="125840"/>
                  </a:lnTo>
                  <a:lnTo>
                    <a:pt x="31586" y="1249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410652" y="3158549"/>
              <a:ext cx="98726" cy="123861"/>
            </a:xfrm>
            <a:custGeom>
              <a:avLst/>
              <a:gdLst/>
              <a:ahLst/>
              <a:cxnLst/>
              <a:rect l="0" t="0" r="0" b="0"/>
              <a:pathLst>
                <a:path w="98726" h="123861">
                  <a:moveTo>
                    <a:pt x="85431" y="0"/>
                  </a:moveTo>
                  <a:lnTo>
                    <a:pt x="73830" y="3001"/>
                  </a:lnTo>
                  <a:lnTo>
                    <a:pt x="63981" y="6423"/>
                  </a:lnTo>
                  <a:lnTo>
                    <a:pt x="54976" y="10619"/>
                  </a:lnTo>
                  <a:lnTo>
                    <a:pt x="46534" y="15519"/>
                  </a:lnTo>
                  <a:lnTo>
                    <a:pt x="38507" y="21001"/>
                  </a:lnTo>
                  <a:lnTo>
                    <a:pt x="30788" y="26936"/>
                  </a:lnTo>
                  <a:lnTo>
                    <a:pt x="23457" y="33370"/>
                  </a:lnTo>
                  <a:lnTo>
                    <a:pt x="16754" y="40517"/>
                  </a:lnTo>
                  <a:lnTo>
                    <a:pt x="10772" y="48434"/>
                  </a:lnTo>
                  <a:lnTo>
                    <a:pt x="5772" y="57039"/>
                  </a:lnTo>
                  <a:lnTo>
                    <a:pt x="2244" y="66192"/>
                  </a:lnTo>
                  <a:lnTo>
                    <a:pt x="323" y="75753"/>
                  </a:lnTo>
                  <a:lnTo>
                    <a:pt x="0" y="85445"/>
                  </a:lnTo>
                  <a:lnTo>
                    <a:pt x="1296" y="94871"/>
                  </a:lnTo>
                  <a:lnTo>
                    <a:pt x="4060" y="103824"/>
                  </a:lnTo>
                  <a:lnTo>
                    <a:pt x="8186" y="111801"/>
                  </a:lnTo>
                  <a:lnTo>
                    <a:pt x="13695" y="117948"/>
                  </a:lnTo>
                  <a:lnTo>
                    <a:pt x="20473" y="121962"/>
                  </a:lnTo>
                  <a:lnTo>
                    <a:pt x="28294" y="123860"/>
                  </a:lnTo>
                  <a:lnTo>
                    <a:pt x="36912" y="123704"/>
                  </a:lnTo>
                  <a:lnTo>
                    <a:pt x="46112" y="121744"/>
                  </a:lnTo>
                  <a:lnTo>
                    <a:pt x="55559" y="118177"/>
                  </a:lnTo>
                  <a:lnTo>
                    <a:pt x="64821" y="113051"/>
                  </a:lnTo>
                  <a:lnTo>
                    <a:pt x="73669" y="106529"/>
                  </a:lnTo>
                  <a:lnTo>
                    <a:pt x="81744" y="98713"/>
                  </a:lnTo>
                  <a:lnTo>
                    <a:pt x="88490" y="89564"/>
                  </a:lnTo>
                  <a:lnTo>
                    <a:pt x="93720" y="79192"/>
                  </a:lnTo>
                  <a:lnTo>
                    <a:pt x="97248" y="67973"/>
                  </a:lnTo>
                  <a:lnTo>
                    <a:pt x="98725" y="56450"/>
                  </a:lnTo>
                  <a:lnTo>
                    <a:pt x="98169" y="44975"/>
                  </a:lnTo>
                  <a:lnTo>
                    <a:pt x="95991" y="34131"/>
                  </a:lnTo>
                  <a:lnTo>
                    <a:pt x="92501" y="23762"/>
                  </a:lnTo>
                  <a:lnTo>
                    <a:pt x="86281" y="12960"/>
                  </a:lnTo>
                  <a:lnTo>
                    <a:pt x="7490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583024" y="3200663"/>
              <a:ext cx="7816" cy="105286"/>
            </a:xfrm>
            <a:custGeom>
              <a:avLst/>
              <a:gdLst/>
              <a:ahLst/>
              <a:cxnLst/>
              <a:rect l="0" t="0" r="0" b="0"/>
              <a:pathLst>
                <a:path w="7816" h="105286">
                  <a:moveTo>
                    <a:pt x="7815" y="0"/>
                  </a:moveTo>
                  <a:lnTo>
                    <a:pt x="4949" y="8868"/>
                  </a:lnTo>
                  <a:lnTo>
                    <a:pt x="2807" y="17855"/>
                  </a:lnTo>
                  <a:lnTo>
                    <a:pt x="1208" y="27846"/>
                  </a:lnTo>
                  <a:lnTo>
                    <a:pt x="201" y="38654"/>
                  </a:lnTo>
                  <a:lnTo>
                    <a:pt x="0" y="49817"/>
                  </a:lnTo>
                  <a:lnTo>
                    <a:pt x="652" y="61008"/>
                  </a:lnTo>
                  <a:lnTo>
                    <a:pt x="1898" y="71640"/>
                  </a:lnTo>
                  <a:lnTo>
                    <a:pt x="3394" y="81835"/>
                  </a:lnTo>
                  <a:lnTo>
                    <a:pt x="5273" y="92483"/>
                  </a:lnTo>
                  <a:lnTo>
                    <a:pt x="7815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580311" y="308484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654010" y="3192813"/>
              <a:ext cx="105286" cy="134193"/>
            </a:xfrm>
            <a:custGeom>
              <a:avLst/>
              <a:gdLst/>
              <a:ahLst/>
              <a:cxnLst/>
              <a:rect l="0" t="0" r="0" b="0"/>
              <a:pathLst>
                <a:path w="105286" h="134193">
                  <a:moveTo>
                    <a:pt x="0" y="49964"/>
                  </a:moveTo>
                  <a:lnTo>
                    <a:pt x="2934" y="58765"/>
                  </a:lnTo>
                  <a:lnTo>
                    <a:pt x="5716" y="67112"/>
                  </a:lnTo>
                  <a:lnTo>
                    <a:pt x="8594" y="75729"/>
                  </a:lnTo>
                  <a:lnTo>
                    <a:pt x="10856" y="81823"/>
                  </a:lnTo>
                  <a:lnTo>
                    <a:pt x="11757" y="81930"/>
                  </a:lnTo>
                  <a:lnTo>
                    <a:pt x="11877" y="77271"/>
                  </a:lnTo>
                  <a:lnTo>
                    <a:pt x="11866" y="69589"/>
                  </a:lnTo>
                  <a:lnTo>
                    <a:pt x="12259" y="60284"/>
                  </a:lnTo>
                  <a:lnTo>
                    <a:pt x="13279" y="50208"/>
                  </a:lnTo>
                  <a:lnTo>
                    <a:pt x="15087" y="39961"/>
                  </a:lnTo>
                  <a:lnTo>
                    <a:pt x="17888" y="30058"/>
                  </a:lnTo>
                  <a:lnTo>
                    <a:pt x="21698" y="20734"/>
                  </a:lnTo>
                  <a:lnTo>
                    <a:pt x="26542" y="12484"/>
                  </a:lnTo>
                  <a:lnTo>
                    <a:pt x="32542" y="6143"/>
                  </a:lnTo>
                  <a:lnTo>
                    <a:pt x="39646" y="1992"/>
                  </a:lnTo>
                  <a:lnTo>
                    <a:pt x="47517" y="0"/>
                  </a:lnTo>
                  <a:lnTo>
                    <a:pt x="55637" y="92"/>
                  </a:lnTo>
                  <a:lnTo>
                    <a:pt x="63684" y="2008"/>
                  </a:lnTo>
                  <a:lnTo>
                    <a:pt x="71374" y="5546"/>
                  </a:lnTo>
                  <a:lnTo>
                    <a:pt x="78384" y="10653"/>
                  </a:lnTo>
                  <a:lnTo>
                    <a:pt x="84612" y="17161"/>
                  </a:lnTo>
                  <a:lnTo>
                    <a:pt x="89961" y="24968"/>
                  </a:lnTo>
                  <a:lnTo>
                    <a:pt x="94264" y="34111"/>
                  </a:lnTo>
                  <a:lnTo>
                    <a:pt x="97531" y="44484"/>
                  </a:lnTo>
                  <a:lnTo>
                    <a:pt x="99913" y="55873"/>
                  </a:lnTo>
                  <a:lnTo>
                    <a:pt x="101603" y="68042"/>
                  </a:lnTo>
                  <a:lnTo>
                    <a:pt x="102781" y="80765"/>
                  </a:lnTo>
                  <a:lnTo>
                    <a:pt x="103593" y="93269"/>
                  </a:lnTo>
                  <a:lnTo>
                    <a:pt x="104235" y="105465"/>
                  </a:lnTo>
                  <a:lnTo>
                    <a:pt x="104767" y="118420"/>
                  </a:lnTo>
                  <a:lnTo>
                    <a:pt x="105285" y="1341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833398" y="2958507"/>
              <a:ext cx="20655" cy="379027"/>
            </a:xfrm>
            <a:custGeom>
              <a:avLst/>
              <a:gdLst/>
              <a:ahLst/>
              <a:cxnLst/>
              <a:rect l="0" t="0" r="0" b="0"/>
              <a:pathLst>
                <a:path w="20655" h="379027">
                  <a:moveTo>
                    <a:pt x="10125" y="0"/>
                  </a:moveTo>
                  <a:lnTo>
                    <a:pt x="7258" y="8936"/>
                  </a:lnTo>
                  <a:lnTo>
                    <a:pt x="5117" y="18563"/>
                  </a:lnTo>
                  <a:lnTo>
                    <a:pt x="3514" y="29850"/>
                  </a:lnTo>
                  <a:lnTo>
                    <a:pt x="2333" y="42518"/>
                  </a:lnTo>
                  <a:lnTo>
                    <a:pt x="1484" y="55997"/>
                  </a:lnTo>
                  <a:lnTo>
                    <a:pt x="887" y="69878"/>
                  </a:lnTo>
                  <a:lnTo>
                    <a:pt x="473" y="84260"/>
                  </a:lnTo>
                  <a:lnTo>
                    <a:pt x="189" y="99648"/>
                  </a:lnTo>
                  <a:lnTo>
                    <a:pt x="0" y="116256"/>
                  </a:lnTo>
                  <a:lnTo>
                    <a:pt x="42" y="134000"/>
                  </a:lnTo>
                  <a:lnTo>
                    <a:pt x="601" y="152675"/>
                  </a:lnTo>
                  <a:lnTo>
                    <a:pt x="1791" y="172058"/>
                  </a:lnTo>
                  <a:lnTo>
                    <a:pt x="3404" y="191956"/>
                  </a:lnTo>
                  <a:lnTo>
                    <a:pt x="5025" y="212219"/>
                  </a:lnTo>
                  <a:lnTo>
                    <a:pt x="6410" y="232727"/>
                  </a:lnTo>
                  <a:lnTo>
                    <a:pt x="7492" y="253074"/>
                  </a:lnTo>
                  <a:lnTo>
                    <a:pt x="8292" y="272588"/>
                  </a:lnTo>
                  <a:lnTo>
                    <a:pt x="8869" y="290965"/>
                  </a:lnTo>
                  <a:lnTo>
                    <a:pt x="9473" y="308028"/>
                  </a:lnTo>
                  <a:lnTo>
                    <a:pt x="10696" y="325441"/>
                  </a:lnTo>
                  <a:lnTo>
                    <a:pt x="13764" y="346965"/>
                  </a:lnTo>
                  <a:lnTo>
                    <a:pt x="20654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717181" y="3105906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219825" y="0"/>
                  </a:lnTo>
                  <a:lnTo>
                    <a:pt x="208055" y="0"/>
                  </a:lnTo>
                  <a:lnTo>
                    <a:pt x="195166" y="5"/>
                  </a:lnTo>
                  <a:lnTo>
                    <a:pt x="181318" y="178"/>
                  </a:lnTo>
                  <a:lnTo>
                    <a:pt x="166989" y="826"/>
                  </a:lnTo>
                  <a:lnTo>
                    <a:pt x="152515" y="2075"/>
                  </a:lnTo>
                  <a:lnTo>
                    <a:pt x="137892" y="3727"/>
                  </a:lnTo>
                  <a:lnTo>
                    <a:pt x="122868" y="5376"/>
                  </a:lnTo>
                  <a:lnTo>
                    <a:pt x="107326" y="6783"/>
                  </a:lnTo>
                  <a:lnTo>
                    <a:pt x="91448" y="8049"/>
                  </a:lnTo>
                  <a:lnTo>
                    <a:pt x="75630" y="9505"/>
                  </a:lnTo>
                  <a:lnTo>
                    <a:pt x="60116" y="11332"/>
                  </a:lnTo>
                  <a:lnTo>
                    <a:pt x="45561" y="13398"/>
                  </a:lnTo>
                  <a:lnTo>
                    <a:pt x="31684" y="15549"/>
                  </a:lnTo>
                  <a:lnTo>
                    <a:pt x="17267" y="1797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148849" y="3137492"/>
              <a:ext cx="94758" cy="178032"/>
            </a:xfrm>
            <a:custGeom>
              <a:avLst/>
              <a:gdLst/>
              <a:ahLst/>
              <a:cxnLst/>
              <a:rect l="0" t="0" r="0" b="0"/>
              <a:pathLst>
                <a:path w="94758" h="178032">
                  <a:moveTo>
                    <a:pt x="0" y="63171"/>
                  </a:moveTo>
                  <a:lnTo>
                    <a:pt x="67" y="74906"/>
                  </a:lnTo>
                  <a:lnTo>
                    <a:pt x="707" y="86035"/>
                  </a:lnTo>
                  <a:lnTo>
                    <a:pt x="2004" y="97629"/>
                  </a:lnTo>
                  <a:lnTo>
                    <a:pt x="3864" y="109617"/>
                  </a:lnTo>
                  <a:lnTo>
                    <a:pt x="6180" y="121628"/>
                  </a:lnTo>
                  <a:lnTo>
                    <a:pt x="8847" y="133431"/>
                  </a:lnTo>
                  <a:lnTo>
                    <a:pt x="11770" y="144958"/>
                  </a:lnTo>
                  <a:lnTo>
                    <a:pt x="14878" y="156227"/>
                  </a:lnTo>
                  <a:lnTo>
                    <a:pt x="18098" y="167216"/>
                  </a:lnTo>
                  <a:lnTo>
                    <a:pt x="20802" y="175513"/>
                  </a:lnTo>
                  <a:lnTo>
                    <a:pt x="22058" y="178031"/>
                  </a:lnTo>
                  <a:lnTo>
                    <a:pt x="21817" y="175731"/>
                  </a:lnTo>
                  <a:lnTo>
                    <a:pt x="20461" y="170285"/>
                  </a:lnTo>
                  <a:lnTo>
                    <a:pt x="18358" y="162909"/>
                  </a:lnTo>
                  <a:lnTo>
                    <a:pt x="15767" y="154356"/>
                  </a:lnTo>
                  <a:lnTo>
                    <a:pt x="12866" y="145077"/>
                  </a:lnTo>
                  <a:lnTo>
                    <a:pt x="9927" y="135179"/>
                  </a:lnTo>
                  <a:lnTo>
                    <a:pt x="7328" y="124522"/>
                  </a:lnTo>
                  <a:lnTo>
                    <a:pt x="5249" y="113084"/>
                  </a:lnTo>
                  <a:lnTo>
                    <a:pt x="3853" y="101125"/>
                  </a:lnTo>
                  <a:lnTo>
                    <a:pt x="3365" y="89094"/>
                  </a:lnTo>
                  <a:lnTo>
                    <a:pt x="3821" y="77264"/>
                  </a:lnTo>
                  <a:lnTo>
                    <a:pt x="5261" y="65879"/>
                  </a:lnTo>
                  <a:lnTo>
                    <a:pt x="7824" y="55234"/>
                  </a:lnTo>
                  <a:lnTo>
                    <a:pt x="11477" y="45413"/>
                  </a:lnTo>
                  <a:lnTo>
                    <a:pt x="16217" y="36497"/>
                  </a:lnTo>
                  <a:lnTo>
                    <a:pt x="22148" y="28646"/>
                  </a:lnTo>
                  <a:lnTo>
                    <a:pt x="29211" y="21848"/>
                  </a:lnTo>
                  <a:lnTo>
                    <a:pt x="37343" y="16095"/>
                  </a:lnTo>
                  <a:lnTo>
                    <a:pt x="47666" y="10904"/>
                  </a:lnTo>
                  <a:lnTo>
                    <a:pt x="64440" y="5818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262910" y="3160859"/>
              <a:ext cx="107165" cy="145090"/>
            </a:xfrm>
            <a:custGeom>
              <a:avLst/>
              <a:gdLst/>
              <a:ahLst/>
              <a:cxnLst/>
              <a:rect l="0" t="0" r="0" b="0"/>
              <a:pathLst>
                <a:path w="107165" h="145090">
                  <a:moveTo>
                    <a:pt x="1753" y="29275"/>
                  </a:moveTo>
                  <a:lnTo>
                    <a:pt x="4820" y="37943"/>
                  </a:lnTo>
                  <a:lnTo>
                    <a:pt x="8884" y="45009"/>
                  </a:lnTo>
                  <a:lnTo>
                    <a:pt x="14376" y="51115"/>
                  </a:lnTo>
                  <a:lnTo>
                    <a:pt x="21136" y="56516"/>
                  </a:lnTo>
                  <a:lnTo>
                    <a:pt x="28934" y="61378"/>
                  </a:lnTo>
                  <a:lnTo>
                    <a:pt x="37531" y="65828"/>
                  </a:lnTo>
                  <a:lnTo>
                    <a:pt x="46716" y="69649"/>
                  </a:lnTo>
                  <a:lnTo>
                    <a:pt x="56322" y="72312"/>
                  </a:lnTo>
                  <a:lnTo>
                    <a:pt x="66212" y="73612"/>
                  </a:lnTo>
                  <a:lnTo>
                    <a:pt x="75969" y="73332"/>
                  </a:lnTo>
                  <a:lnTo>
                    <a:pt x="84913" y="71091"/>
                  </a:lnTo>
                  <a:lnTo>
                    <a:pt x="92733" y="66875"/>
                  </a:lnTo>
                  <a:lnTo>
                    <a:pt x="99135" y="60960"/>
                  </a:lnTo>
                  <a:lnTo>
                    <a:pt x="103687" y="53710"/>
                  </a:lnTo>
                  <a:lnTo>
                    <a:pt x="106335" y="45472"/>
                  </a:lnTo>
                  <a:lnTo>
                    <a:pt x="107164" y="36690"/>
                  </a:lnTo>
                  <a:lnTo>
                    <a:pt x="106216" y="27883"/>
                  </a:lnTo>
                  <a:lnTo>
                    <a:pt x="103686" y="19349"/>
                  </a:lnTo>
                  <a:lnTo>
                    <a:pt x="99548" y="11656"/>
                  </a:lnTo>
                  <a:lnTo>
                    <a:pt x="93499" y="5699"/>
                  </a:lnTo>
                  <a:lnTo>
                    <a:pt x="85546" y="1812"/>
                  </a:lnTo>
                  <a:lnTo>
                    <a:pt x="76122" y="0"/>
                  </a:lnTo>
                  <a:lnTo>
                    <a:pt x="65886" y="213"/>
                  </a:lnTo>
                  <a:lnTo>
                    <a:pt x="55311" y="2211"/>
                  </a:lnTo>
                  <a:lnTo>
                    <a:pt x="44959" y="5803"/>
                  </a:lnTo>
                  <a:lnTo>
                    <a:pt x="35546" y="10947"/>
                  </a:lnTo>
                  <a:lnTo>
                    <a:pt x="27372" y="17475"/>
                  </a:lnTo>
                  <a:lnTo>
                    <a:pt x="20376" y="25126"/>
                  </a:lnTo>
                  <a:lnTo>
                    <a:pt x="14353" y="33631"/>
                  </a:lnTo>
                  <a:lnTo>
                    <a:pt x="9084" y="42759"/>
                  </a:lnTo>
                  <a:lnTo>
                    <a:pt x="4695" y="52327"/>
                  </a:lnTo>
                  <a:lnTo>
                    <a:pt x="1641" y="62203"/>
                  </a:lnTo>
                  <a:lnTo>
                    <a:pt x="72" y="72286"/>
                  </a:lnTo>
                  <a:lnTo>
                    <a:pt x="0" y="82344"/>
                  </a:lnTo>
                  <a:lnTo>
                    <a:pt x="1472" y="92025"/>
                  </a:lnTo>
                  <a:lnTo>
                    <a:pt x="4356" y="101161"/>
                  </a:lnTo>
                  <a:lnTo>
                    <a:pt x="8565" y="109601"/>
                  </a:lnTo>
                  <a:lnTo>
                    <a:pt x="14130" y="117125"/>
                  </a:lnTo>
                  <a:lnTo>
                    <a:pt x="20956" y="123700"/>
                  </a:lnTo>
                  <a:lnTo>
                    <a:pt x="29148" y="129285"/>
                  </a:lnTo>
                  <a:lnTo>
                    <a:pt x="39080" y="133746"/>
                  </a:lnTo>
                  <a:lnTo>
                    <a:pt x="50779" y="137120"/>
                  </a:lnTo>
                  <a:lnTo>
                    <a:pt x="63246" y="139578"/>
                  </a:lnTo>
                  <a:lnTo>
                    <a:pt x="75862" y="141586"/>
                  </a:lnTo>
                  <a:lnTo>
                    <a:pt x="89734" y="143322"/>
                  </a:lnTo>
                  <a:lnTo>
                    <a:pt x="107038" y="1450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443647" y="3179939"/>
              <a:ext cx="108579" cy="293268"/>
            </a:xfrm>
            <a:custGeom>
              <a:avLst/>
              <a:gdLst/>
              <a:ahLst/>
              <a:cxnLst/>
              <a:rect l="0" t="0" r="0" b="0"/>
              <a:pathLst>
                <a:path w="108579" h="293268">
                  <a:moveTo>
                    <a:pt x="0" y="94423"/>
                  </a:moveTo>
                  <a:lnTo>
                    <a:pt x="67" y="106158"/>
                  </a:lnTo>
                  <a:lnTo>
                    <a:pt x="707" y="117287"/>
                  </a:lnTo>
                  <a:lnTo>
                    <a:pt x="2004" y="128885"/>
                  </a:lnTo>
                  <a:lnTo>
                    <a:pt x="3865" y="141047"/>
                  </a:lnTo>
                  <a:lnTo>
                    <a:pt x="6180" y="153707"/>
                  </a:lnTo>
                  <a:lnTo>
                    <a:pt x="8842" y="166763"/>
                  </a:lnTo>
                  <a:lnTo>
                    <a:pt x="11593" y="180115"/>
                  </a:lnTo>
                  <a:lnTo>
                    <a:pt x="14052" y="193680"/>
                  </a:lnTo>
                  <a:lnTo>
                    <a:pt x="16039" y="207391"/>
                  </a:lnTo>
                  <a:lnTo>
                    <a:pt x="17709" y="221037"/>
                  </a:lnTo>
                  <a:lnTo>
                    <a:pt x="19447" y="234279"/>
                  </a:lnTo>
                  <a:lnTo>
                    <a:pt x="21469" y="246964"/>
                  </a:lnTo>
                  <a:lnTo>
                    <a:pt x="23829" y="259110"/>
                  </a:lnTo>
                  <a:lnTo>
                    <a:pt x="26492" y="270807"/>
                  </a:lnTo>
                  <a:lnTo>
                    <a:pt x="29382" y="282089"/>
                  </a:lnTo>
                  <a:lnTo>
                    <a:pt x="31838" y="290596"/>
                  </a:lnTo>
                  <a:lnTo>
                    <a:pt x="32901" y="293267"/>
                  </a:lnTo>
                  <a:lnTo>
                    <a:pt x="32534" y="291066"/>
                  </a:lnTo>
                  <a:lnTo>
                    <a:pt x="31108" y="285670"/>
                  </a:lnTo>
                  <a:lnTo>
                    <a:pt x="29134" y="277982"/>
                  </a:lnTo>
                  <a:lnTo>
                    <a:pt x="27165" y="268153"/>
                  </a:lnTo>
                  <a:lnTo>
                    <a:pt x="25491" y="256388"/>
                  </a:lnTo>
                  <a:lnTo>
                    <a:pt x="24022" y="243192"/>
                  </a:lnTo>
                  <a:lnTo>
                    <a:pt x="22418" y="229244"/>
                  </a:lnTo>
                  <a:lnTo>
                    <a:pt x="20481" y="214999"/>
                  </a:lnTo>
                  <a:lnTo>
                    <a:pt x="18175" y="200683"/>
                  </a:lnTo>
                  <a:lnTo>
                    <a:pt x="15548" y="186389"/>
                  </a:lnTo>
                  <a:lnTo>
                    <a:pt x="12672" y="172145"/>
                  </a:lnTo>
                  <a:lnTo>
                    <a:pt x="9774" y="157953"/>
                  </a:lnTo>
                  <a:lnTo>
                    <a:pt x="7215" y="143804"/>
                  </a:lnTo>
                  <a:lnTo>
                    <a:pt x="5164" y="129688"/>
                  </a:lnTo>
                  <a:lnTo>
                    <a:pt x="3620" y="115595"/>
                  </a:lnTo>
                  <a:lnTo>
                    <a:pt x="2501" y="101520"/>
                  </a:lnTo>
                  <a:lnTo>
                    <a:pt x="1715" y="87461"/>
                  </a:lnTo>
                  <a:lnTo>
                    <a:pt x="1340" y="73579"/>
                  </a:lnTo>
                  <a:lnTo>
                    <a:pt x="1611" y="60177"/>
                  </a:lnTo>
                  <a:lnTo>
                    <a:pt x="2617" y="47394"/>
                  </a:lnTo>
                  <a:lnTo>
                    <a:pt x="4615" y="35522"/>
                  </a:lnTo>
                  <a:lnTo>
                    <a:pt x="8091" y="25074"/>
                  </a:lnTo>
                  <a:lnTo>
                    <a:pt x="13175" y="16205"/>
                  </a:lnTo>
                  <a:lnTo>
                    <a:pt x="19692" y="9081"/>
                  </a:lnTo>
                  <a:lnTo>
                    <a:pt x="27354" y="4036"/>
                  </a:lnTo>
                  <a:lnTo>
                    <a:pt x="35872" y="1054"/>
                  </a:lnTo>
                  <a:lnTo>
                    <a:pt x="44843" y="0"/>
                  </a:lnTo>
                  <a:lnTo>
                    <a:pt x="53777" y="795"/>
                  </a:lnTo>
                  <a:lnTo>
                    <a:pt x="62410" y="3221"/>
                  </a:lnTo>
                  <a:lnTo>
                    <a:pt x="70679" y="7117"/>
                  </a:lnTo>
                  <a:lnTo>
                    <a:pt x="78619" y="12472"/>
                  </a:lnTo>
                  <a:lnTo>
                    <a:pt x="86286" y="19151"/>
                  </a:lnTo>
                  <a:lnTo>
                    <a:pt x="93419" y="27075"/>
                  </a:lnTo>
                  <a:lnTo>
                    <a:pt x="99459" y="36296"/>
                  </a:lnTo>
                  <a:lnTo>
                    <a:pt x="104179" y="46713"/>
                  </a:lnTo>
                  <a:lnTo>
                    <a:pt x="107349" y="57792"/>
                  </a:lnTo>
                  <a:lnTo>
                    <a:pt x="108578" y="68688"/>
                  </a:lnTo>
                  <a:lnTo>
                    <a:pt x="107845" y="78939"/>
                  </a:lnTo>
                  <a:lnTo>
                    <a:pt x="105421" y="88446"/>
                  </a:lnTo>
                  <a:lnTo>
                    <a:pt x="101668" y="97293"/>
                  </a:lnTo>
                  <a:lnTo>
                    <a:pt x="96918" y="105604"/>
                  </a:lnTo>
                  <a:lnTo>
                    <a:pt x="91121" y="113187"/>
                  </a:lnTo>
                  <a:lnTo>
                    <a:pt x="83876" y="119536"/>
                  </a:lnTo>
                  <a:lnTo>
                    <a:pt x="75089" y="124476"/>
                  </a:lnTo>
                  <a:lnTo>
                    <a:pt x="65356" y="128142"/>
                  </a:lnTo>
                  <a:lnTo>
                    <a:pt x="54736" y="131165"/>
                  </a:lnTo>
                  <a:lnTo>
                    <a:pt x="41172" y="133812"/>
                  </a:lnTo>
                  <a:lnTo>
                    <a:pt x="21057" y="1365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591046" y="3137492"/>
              <a:ext cx="105286" cy="156205"/>
            </a:xfrm>
            <a:custGeom>
              <a:avLst/>
              <a:gdLst/>
              <a:ahLst/>
              <a:cxnLst/>
              <a:rect l="0" t="0" r="0" b="0"/>
              <a:pathLst>
                <a:path w="105286" h="156205">
                  <a:moveTo>
                    <a:pt x="0" y="84228"/>
                  </a:moveTo>
                  <a:lnTo>
                    <a:pt x="3002" y="93096"/>
                  </a:lnTo>
                  <a:lnTo>
                    <a:pt x="6424" y="102083"/>
                  </a:lnTo>
                  <a:lnTo>
                    <a:pt x="10615" y="112074"/>
                  </a:lnTo>
                  <a:lnTo>
                    <a:pt x="15343" y="122882"/>
                  </a:lnTo>
                  <a:lnTo>
                    <a:pt x="20176" y="134045"/>
                  </a:lnTo>
                  <a:lnTo>
                    <a:pt x="24803" y="145178"/>
                  </a:lnTo>
                  <a:lnTo>
                    <a:pt x="27385" y="153617"/>
                  </a:lnTo>
                  <a:lnTo>
                    <a:pt x="26502" y="156204"/>
                  </a:lnTo>
                  <a:lnTo>
                    <a:pt x="23986" y="154005"/>
                  </a:lnTo>
                  <a:lnTo>
                    <a:pt x="21034" y="148523"/>
                  </a:lnTo>
                  <a:lnTo>
                    <a:pt x="18324" y="140629"/>
                  </a:lnTo>
                  <a:lnTo>
                    <a:pt x="16123" y="130933"/>
                  </a:lnTo>
                  <a:lnTo>
                    <a:pt x="14456" y="119916"/>
                  </a:lnTo>
                  <a:lnTo>
                    <a:pt x="13244" y="107957"/>
                  </a:lnTo>
                  <a:lnTo>
                    <a:pt x="12396" y="95346"/>
                  </a:lnTo>
                  <a:lnTo>
                    <a:pt x="12147" y="82615"/>
                  </a:lnTo>
                  <a:lnTo>
                    <a:pt x="13034" y="70522"/>
                  </a:lnTo>
                  <a:lnTo>
                    <a:pt x="15266" y="59427"/>
                  </a:lnTo>
                  <a:lnTo>
                    <a:pt x="18901" y="49332"/>
                  </a:lnTo>
                  <a:lnTo>
                    <a:pt x="24016" y="40083"/>
                  </a:lnTo>
                  <a:lnTo>
                    <a:pt x="30501" y="31497"/>
                  </a:lnTo>
                  <a:lnTo>
                    <a:pt x="38279" y="23729"/>
                  </a:lnTo>
                  <a:lnTo>
                    <a:pt x="47393" y="17256"/>
                  </a:lnTo>
                  <a:lnTo>
                    <a:pt x="57726" y="12231"/>
                  </a:lnTo>
                  <a:lnTo>
                    <a:pt x="68452" y="8509"/>
                  </a:lnTo>
                  <a:lnTo>
                    <a:pt x="79178" y="5441"/>
                  </a:lnTo>
                  <a:lnTo>
                    <a:pt x="90844" y="275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709910" y="3185556"/>
              <a:ext cx="141161" cy="177074"/>
            </a:xfrm>
            <a:custGeom>
              <a:avLst/>
              <a:gdLst/>
              <a:ahLst/>
              <a:cxnLst/>
              <a:rect l="0" t="0" r="0" b="0"/>
              <a:pathLst>
                <a:path w="141161" h="177074">
                  <a:moveTo>
                    <a:pt x="39064" y="57221"/>
                  </a:moveTo>
                  <a:lnTo>
                    <a:pt x="44998" y="65888"/>
                  </a:lnTo>
                  <a:lnTo>
                    <a:pt x="51203" y="72954"/>
                  </a:lnTo>
                  <a:lnTo>
                    <a:pt x="58303" y="79055"/>
                  </a:lnTo>
                  <a:lnTo>
                    <a:pt x="66416" y="84284"/>
                  </a:lnTo>
                  <a:lnTo>
                    <a:pt x="75711" y="88498"/>
                  </a:lnTo>
                  <a:lnTo>
                    <a:pt x="86150" y="91690"/>
                  </a:lnTo>
                  <a:lnTo>
                    <a:pt x="97230" y="93513"/>
                  </a:lnTo>
                  <a:lnTo>
                    <a:pt x="108119" y="93231"/>
                  </a:lnTo>
                  <a:lnTo>
                    <a:pt x="118348" y="90631"/>
                  </a:lnTo>
                  <a:lnTo>
                    <a:pt x="127330" y="85952"/>
                  </a:lnTo>
                  <a:lnTo>
                    <a:pt x="134226" y="79607"/>
                  </a:lnTo>
                  <a:lnTo>
                    <a:pt x="138779" y="72008"/>
                  </a:lnTo>
                  <a:lnTo>
                    <a:pt x="141054" y="63502"/>
                  </a:lnTo>
                  <a:lnTo>
                    <a:pt x="141160" y="54356"/>
                  </a:lnTo>
                  <a:lnTo>
                    <a:pt x="139376" y="44775"/>
                  </a:lnTo>
                  <a:lnTo>
                    <a:pt x="135757" y="35227"/>
                  </a:lnTo>
                  <a:lnTo>
                    <a:pt x="130064" y="26421"/>
                  </a:lnTo>
                  <a:lnTo>
                    <a:pt x="122350" y="18691"/>
                  </a:lnTo>
                  <a:lnTo>
                    <a:pt x="112917" y="12178"/>
                  </a:lnTo>
                  <a:lnTo>
                    <a:pt x="102146" y="7020"/>
                  </a:lnTo>
                  <a:lnTo>
                    <a:pt x="90392" y="3151"/>
                  </a:lnTo>
                  <a:lnTo>
                    <a:pt x="78264" y="688"/>
                  </a:lnTo>
                  <a:lnTo>
                    <a:pt x="66589" y="0"/>
                  </a:lnTo>
                  <a:lnTo>
                    <a:pt x="55781" y="1128"/>
                  </a:lnTo>
                  <a:lnTo>
                    <a:pt x="45881" y="3832"/>
                  </a:lnTo>
                  <a:lnTo>
                    <a:pt x="36764" y="7780"/>
                  </a:lnTo>
                  <a:lnTo>
                    <a:pt x="28268" y="12670"/>
                  </a:lnTo>
                  <a:lnTo>
                    <a:pt x="20560" y="18731"/>
                  </a:lnTo>
                  <a:lnTo>
                    <a:pt x="14125" y="26687"/>
                  </a:lnTo>
                  <a:lnTo>
                    <a:pt x="9128" y="36777"/>
                  </a:lnTo>
                  <a:lnTo>
                    <a:pt x="5431" y="48639"/>
                  </a:lnTo>
                  <a:lnTo>
                    <a:pt x="2782" y="61589"/>
                  </a:lnTo>
                  <a:lnTo>
                    <a:pt x="937" y="75110"/>
                  </a:lnTo>
                  <a:lnTo>
                    <a:pt x="0" y="88746"/>
                  </a:lnTo>
                  <a:lnTo>
                    <a:pt x="420" y="102040"/>
                  </a:lnTo>
                  <a:lnTo>
                    <a:pt x="2336" y="114785"/>
                  </a:lnTo>
                  <a:lnTo>
                    <a:pt x="5757" y="126815"/>
                  </a:lnTo>
                  <a:lnTo>
                    <a:pt x="10728" y="137910"/>
                  </a:lnTo>
                  <a:lnTo>
                    <a:pt x="17115" y="148033"/>
                  </a:lnTo>
                  <a:lnTo>
                    <a:pt x="24827" y="156986"/>
                  </a:lnTo>
                  <a:lnTo>
                    <a:pt x="33900" y="164330"/>
                  </a:lnTo>
                  <a:lnTo>
                    <a:pt x="44219" y="169970"/>
                  </a:lnTo>
                  <a:lnTo>
                    <a:pt x="55399" y="173945"/>
                  </a:lnTo>
                  <a:lnTo>
                    <a:pt x="66895" y="176254"/>
                  </a:lnTo>
                  <a:lnTo>
                    <a:pt x="78358" y="177073"/>
                  </a:lnTo>
                  <a:lnTo>
                    <a:pt x="89391" y="176840"/>
                  </a:lnTo>
                  <a:lnTo>
                    <a:pt x="100653" y="176144"/>
                  </a:lnTo>
                  <a:lnTo>
                    <a:pt x="114245" y="174929"/>
                  </a:lnTo>
                  <a:lnTo>
                    <a:pt x="133820" y="1730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926158" y="3158549"/>
              <a:ext cx="132082" cy="190329"/>
            </a:xfrm>
            <a:custGeom>
              <a:avLst/>
              <a:gdLst/>
              <a:ahLst/>
              <a:cxnLst/>
              <a:rect l="0" t="0" r="0" b="0"/>
              <a:pathLst>
                <a:path w="132082" h="190329">
                  <a:moveTo>
                    <a:pt x="107085" y="0"/>
                  </a:moveTo>
                  <a:lnTo>
                    <a:pt x="95417" y="3001"/>
                  </a:lnTo>
                  <a:lnTo>
                    <a:pt x="84928" y="6423"/>
                  </a:lnTo>
                  <a:lnTo>
                    <a:pt x="74631" y="10619"/>
                  </a:lnTo>
                  <a:lnTo>
                    <a:pt x="64503" y="15519"/>
                  </a:lnTo>
                  <a:lnTo>
                    <a:pt x="54808" y="21001"/>
                  </a:lnTo>
                  <a:lnTo>
                    <a:pt x="45672" y="26931"/>
                  </a:lnTo>
                  <a:lnTo>
                    <a:pt x="37068" y="33193"/>
                  </a:lnTo>
                  <a:lnTo>
                    <a:pt x="28908" y="39691"/>
                  </a:lnTo>
                  <a:lnTo>
                    <a:pt x="21093" y="46365"/>
                  </a:lnTo>
                  <a:lnTo>
                    <a:pt x="13862" y="53489"/>
                  </a:lnTo>
                  <a:lnTo>
                    <a:pt x="7757" y="61642"/>
                  </a:lnTo>
                  <a:lnTo>
                    <a:pt x="2998" y="71036"/>
                  </a:lnTo>
                  <a:lnTo>
                    <a:pt x="0" y="80773"/>
                  </a:lnTo>
                  <a:lnTo>
                    <a:pt x="360" y="89239"/>
                  </a:lnTo>
                  <a:lnTo>
                    <a:pt x="4615" y="95382"/>
                  </a:lnTo>
                  <a:lnTo>
                    <a:pt x="11031" y="98730"/>
                  </a:lnTo>
                  <a:lnTo>
                    <a:pt x="18702" y="99826"/>
                  </a:lnTo>
                  <a:lnTo>
                    <a:pt x="27225" y="99359"/>
                  </a:lnTo>
                  <a:lnTo>
                    <a:pt x="36359" y="97854"/>
                  </a:lnTo>
                  <a:lnTo>
                    <a:pt x="45932" y="95671"/>
                  </a:lnTo>
                  <a:lnTo>
                    <a:pt x="55978" y="93209"/>
                  </a:lnTo>
                  <a:lnTo>
                    <a:pt x="66710" y="90926"/>
                  </a:lnTo>
                  <a:lnTo>
                    <a:pt x="78178" y="89068"/>
                  </a:lnTo>
                  <a:lnTo>
                    <a:pt x="89811" y="88157"/>
                  </a:lnTo>
                  <a:lnTo>
                    <a:pt x="100554" y="89059"/>
                  </a:lnTo>
                  <a:lnTo>
                    <a:pt x="109884" y="92082"/>
                  </a:lnTo>
                  <a:lnTo>
                    <a:pt x="117620" y="97216"/>
                  </a:lnTo>
                  <a:lnTo>
                    <a:pt x="123676" y="104399"/>
                  </a:lnTo>
                  <a:lnTo>
                    <a:pt x="128179" y="113373"/>
                  </a:lnTo>
                  <a:lnTo>
                    <a:pt x="131088" y="123616"/>
                  </a:lnTo>
                  <a:lnTo>
                    <a:pt x="132081" y="134467"/>
                  </a:lnTo>
                  <a:lnTo>
                    <a:pt x="131157" y="145489"/>
                  </a:lnTo>
                  <a:lnTo>
                    <a:pt x="128422" y="156156"/>
                  </a:lnTo>
                  <a:lnTo>
                    <a:pt x="123921" y="165786"/>
                  </a:lnTo>
                  <a:lnTo>
                    <a:pt x="117856" y="174102"/>
                  </a:lnTo>
                  <a:lnTo>
                    <a:pt x="110531" y="180854"/>
                  </a:lnTo>
                  <a:lnTo>
                    <a:pt x="102252" y="185649"/>
                  </a:lnTo>
                  <a:lnTo>
                    <a:pt x="93289" y="188473"/>
                  </a:lnTo>
                  <a:lnTo>
                    <a:pt x="84108" y="189758"/>
                  </a:lnTo>
                  <a:lnTo>
                    <a:pt x="74373" y="190328"/>
                  </a:lnTo>
                  <a:lnTo>
                    <a:pt x="62116" y="190236"/>
                  </a:lnTo>
                  <a:lnTo>
                    <a:pt x="43915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033243" y="3202033"/>
              <a:ext cx="326384" cy="198672"/>
            </a:xfrm>
            <a:custGeom>
              <a:avLst/>
              <a:gdLst/>
              <a:ahLst/>
              <a:cxnLst/>
              <a:rect l="0" t="0" r="0" b="0"/>
              <a:pathLst>
                <a:path w="326384" h="198672">
                  <a:moveTo>
                    <a:pt x="0" y="72329"/>
                  </a:moveTo>
                  <a:lnTo>
                    <a:pt x="8935" y="69463"/>
                  </a:lnTo>
                  <a:lnTo>
                    <a:pt x="18563" y="67320"/>
                  </a:lnTo>
                  <a:lnTo>
                    <a:pt x="29850" y="65713"/>
                  </a:lnTo>
                  <a:lnTo>
                    <a:pt x="42519" y="64360"/>
                  </a:lnTo>
                  <a:lnTo>
                    <a:pt x="55997" y="62863"/>
                  </a:lnTo>
                  <a:lnTo>
                    <a:pt x="69864" y="61012"/>
                  </a:lnTo>
                  <a:lnTo>
                    <a:pt x="83727" y="58773"/>
                  </a:lnTo>
                  <a:lnTo>
                    <a:pt x="97170" y="56191"/>
                  </a:lnTo>
                  <a:lnTo>
                    <a:pt x="110009" y="53333"/>
                  </a:lnTo>
                  <a:lnTo>
                    <a:pt x="121932" y="49938"/>
                  </a:lnTo>
                  <a:lnTo>
                    <a:pt x="132421" y="45449"/>
                  </a:lnTo>
                  <a:lnTo>
                    <a:pt x="141315" y="39653"/>
                  </a:lnTo>
                  <a:lnTo>
                    <a:pt x="148288" y="32812"/>
                  </a:lnTo>
                  <a:lnTo>
                    <a:pt x="152700" y="25457"/>
                  </a:lnTo>
                  <a:lnTo>
                    <a:pt x="154434" y="17969"/>
                  </a:lnTo>
                  <a:lnTo>
                    <a:pt x="153498" y="11011"/>
                  </a:lnTo>
                  <a:lnTo>
                    <a:pt x="149762" y="5564"/>
                  </a:lnTo>
                  <a:lnTo>
                    <a:pt x="143440" y="2022"/>
                  </a:lnTo>
                  <a:lnTo>
                    <a:pt x="135148" y="275"/>
                  </a:lnTo>
                  <a:lnTo>
                    <a:pt x="125690" y="0"/>
                  </a:lnTo>
                  <a:lnTo>
                    <a:pt x="115642" y="857"/>
                  </a:lnTo>
                  <a:lnTo>
                    <a:pt x="105647" y="2870"/>
                  </a:lnTo>
                  <a:lnTo>
                    <a:pt x="96476" y="6413"/>
                  </a:lnTo>
                  <a:lnTo>
                    <a:pt x="88462" y="11571"/>
                  </a:lnTo>
                  <a:lnTo>
                    <a:pt x="81574" y="18151"/>
                  </a:lnTo>
                  <a:lnTo>
                    <a:pt x="75624" y="25863"/>
                  </a:lnTo>
                  <a:lnTo>
                    <a:pt x="70400" y="34427"/>
                  </a:lnTo>
                  <a:lnTo>
                    <a:pt x="65870" y="43770"/>
                  </a:lnTo>
                  <a:lnTo>
                    <a:pt x="62190" y="54019"/>
                  </a:lnTo>
                  <a:lnTo>
                    <a:pt x="59387" y="65162"/>
                  </a:lnTo>
                  <a:lnTo>
                    <a:pt x="57672" y="76745"/>
                  </a:lnTo>
                  <a:lnTo>
                    <a:pt x="57501" y="87987"/>
                  </a:lnTo>
                  <a:lnTo>
                    <a:pt x="58988" y="98459"/>
                  </a:lnTo>
                  <a:lnTo>
                    <a:pt x="62107" y="107608"/>
                  </a:lnTo>
                  <a:lnTo>
                    <a:pt x="66868" y="114617"/>
                  </a:lnTo>
                  <a:lnTo>
                    <a:pt x="73106" y="119246"/>
                  </a:lnTo>
                  <a:lnTo>
                    <a:pt x="80547" y="121573"/>
                  </a:lnTo>
                  <a:lnTo>
                    <a:pt x="88903" y="121713"/>
                  </a:lnTo>
                  <a:lnTo>
                    <a:pt x="97920" y="119956"/>
                  </a:lnTo>
                  <a:lnTo>
                    <a:pt x="107072" y="116526"/>
                  </a:lnTo>
                  <a:lnTo>
                    <a:pt x="115603" y="111492"/>
                  </a:lnTo>
                  <a:lnTo>
                    <a:pt x="123160" y="105065"/>
                  </a:lnTo>
                  <a:lnTo>
                    <a:pt x="130064" y="98500"/>
                  </a:lnTo>
                  <a:lnTo>
                    <a:pt x="137083" y="93918"/>
                  </a:lnTo>
                  <a:lnTo>
                    <a:pt x="144653" y="92337"/>
                  </a:lnTo>
                  <a:lnTo>
                    <a:pt x="152554" y="93909"/>
                  </a:lnTo>
                  <a:lnTo>
                    <a:pt x="160105" y="98470"/>
                  </a:lnTo>
                  <a:lnTo>
                    <a:pt x="166928" y="105575"/>
                  </a:lnTo>
                  <a:lnTo>
                    <a:pt x="172966" y="114511"/>
                  </a:lnTo>
                  <a:lnTo>
                    <a:pt x="178323" y="124460"/>
                  </a:lnTo>
                  <a:lnTo>
                    <a:pt x="183122" y="134802"/>
                  </a:lnTo>
                  <a:lnTo>
                    <a:pt x="186699" y="142694"/>
                  </a:lnTo>
                  <a:lnTo>
                    <a:pt x="188120" y="144883"/>
                  </a:lnTo>
                  <a:lnTo>
                    <a:pt x="187744" y="142431"/>
                  </a:lnTo>
                  <a:lnTo>
                    <a:pt x="186348" y="136634"/>
                  </a:lnTo>
                  <a:lnTo>
                    <a:pt x="184694" y="128012"/>
                  </a:lnTo>
                  <a:lnTo>
                    <a:pt x="183202" y="117023"/>
                  </a:lnTo>
                  <a:lnTo>
                    <a:pt x="182172" y="104329"/>
                  </a:lnTo>
                  <a:lnTo>
                    <a:pt x="181917" y="90706"/>
                  </a:lnTo>
                  <a:lnTo>
                    <a:pt x="182522" y="76679"/>
                  </a:lnTo>
                  <a:lnTo>
                    <a:pt x="184060" y="62677"/>
                  </a:lnTo>
                  <a:lnTo>
                    <a:pt x="186685" y="49125"/>
                  </a:lnTo>
                  <a:lnTo>
                    <a:pt x="190381" y="36214"/>
                  </a:lnTo>
                  <a:lnTo>
                    <a:pt x="195148" y="24579"/>
                  </a:lnTo>
                  <a:lnTo>
                    <a:pt x="201097" y="15347"/>
                  </a:lnTo>
                  <a:lnTo>
                    <a:pt x="208167" y="8922"/>
                  </a:lnTo>
                  <a:lnTo>
                    <a:pt x="216017" y="5234"/>
                  </a:lnTo>
                  <a:lnTo>
                    <a:pt x="224122" y="4106"/>
                  </a:lnTo>
                  <a:lnTo>
                    <a:pt x="232164" y="5164"/>
                  </a:lnTo>
                  <a:lnTo>
                    <a:pt x="240021" y="8107"/>
                  </a:lnTo>
                  <a:lnTo>
                    <a:pt x="247674" y="12807"/>
                  </a:lnTo>
                  <a:lnTo>
                    <a:pt x="255155" y="19033"/>
                  </a:lnTo>
                  <a:lnTo>
                    <a:pt x="262501" y="26481"/>
                  </a:lnTo>
                  <a:lnTo>
                    <a:pt x="269749" y="34849"/>
                  </a:lnTo>
                  <a:lnTo>
                    <a:pt x="276916" y="43889"/>
                  </a:lnTo>
                  <a:lnTo>
                    <a:pt x="283695" y="53569"/>
                  </a:lnTo>
                  <a:lnTo>
                    <a:pt x="289489" y="64052"/>
                  </a:lnTo>
                  <a:lnTo>
                    <a:pt x="294054" y="75360"/>
                  </a:lnTo>
                  <a:lnTo>
                    <a:pt x="297628" y="87225"/>
                  </a:lnTo>
                  <a:lnTo>
                    <a:pt x="300725" y="99190"/>
                  </a:lnTo>
                  <a:lnTo>
                    <a:pt x="303700" y="110979"/>
                  </a:lnTo>
                  <a:lnTo>
                    <a:pt x="306717" y="122505"/>
                  </a:lnTo>
                  <a:lnTo>
                    <a:pt x="309830" y="133778"/>
                  </a:lnTo>
                  <a:lnTo>
                    <a:pt x="313038" y="144833"/>
                  </a:lnTo>
                  <a:lnTo>
                    <a:pt x="316170" y="155459"/>
                  </a:lnTo>
                  <a:lnTo>
                    <a:pt x="319219" y="166337"/>
                  </a:lnTo>
                  <a:lnTo>
                    <a:pt x="322452" y="179543"/>
                  </a:lnTo>
                  <a:lnTo>
                    <a:pt x="326383" y="1986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436005" y="3042735"/>
              <a:ext cx="18379" cy="326385"/>
            </a:xfrm>
            <a:custGeom>
              <a:avLst/>
              <a:gdLst/>
              <a:ahLst/>
              <a:cxnLst/>
              <a:rect l="0" t="0" r="0" b="0"/>
              <a:pathLst>
                <a:path w="18379" h="326385">
                  <a:moveTo>
                    <a:pt x="7850" y="0"/>
                  </a:moveTo>
                  <a:lnTo>
                    <a:pt x="7783" y="14535"/>
                  </a:lnTo>
                  <a:lnTo>
                    <a:pt x="7143" y="27166"/>
                  </a:lnTo>
                  <a:lnTo>
                    <a:pt x="5851" y="39085"/>
                  </a:lnTo>
                  <a:lnTo>
                    <a:pt x="4164" y="51085"/>
                  </a:lnTo>
                  <a:lnTo>
                    <a:pt x="2496" y="64222"/>
                  </a:lnTo>
                  <a:lnTo>
                    <a:pt x="1087" y="78969"/>
                  </a:lnTo>
                  <a:lnTo>
                    <a:pt x="163" y="95288"/>
                  </a:lnTo>
                  <a:lnTo>
                    <a:pt x="0" y="112920"/>
                  </a:lnTo>
                  <a:lnTo>
                    <a:pt x="669" y="131556"/>
                  </a:lnTo>
                  <a:lnTo>
                    <a:pt x="1916" y="150765"/>
                  </a:lnTo>
                  <a:lnTo>
                    <a:pt x="3284" y="170023"/>
                  </a:lnTo>
                  <a:lnTo>
                    <a:pt x="4500" y="189040"/>
                  </a:lnTo>
                  <a:lnTo>
                    <a:pt x="5636" y="207570"/>
                  </a:lnTo>
                  <a:lnTo>
                    <a:pt x="7005" y="225325"/>
                  </a:lnTo>
                  <a:lnTo>
                    <a:pt x="8773" y="242224"/>
                  </a:lnTo>
                  <a:lnTo>
                    <a:pt x="10801" y="258142"/>
                  </a:lnTo>
                  <a:lnTo>
                    <a:pt x="12920" y="274588"/>
                  </a:lnTo>
                  <a:lnTo>
                    <a:pt x="15321" y="295242"/>
                  </a:lnTo>
                  <a:lnTo>
                    <a:pt x="18378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285927" y="3158549"/>
              <a:ext cx="284271" cy="21058"/>
            </a:xfrm>
            <a:custGeom>
              <a:avLst/>
              <a:gdLst/>
              <a:ahLst/>
              <a:cxnLst/>
              <a:rect l="0" t="0" r="0" b="0"/>
              <a:pathLst>
                <a:path w="284271" h="21058">
                  <a:moveTo>
                    <a:pt x="284270" y="0"/>
                  </a:moveTo>
                  <a:lnTo>
                    <a:pt x="269668" y="0"/>
                  </a:lnTo>
                  <a:lnTo>
                    <a:pt x="256398" y="0"/>
                  </a:lnTo>
                  <a:lnTo>
                    <a:pt x="243191" y="4"/>
                  </a:lnTo>
                  <a:lnTo>
                    <a:pt x="229676" y="177"/>
                  </a:lnTo>
                  <a:lnTo>
                    <a:pt x="215519" y="825"/>
                  </a:lnTo>
                  <a:lnTo>
                    <a:pt x="200613" y="2074"/>
                  </a:lnTo>
                  <a:lnTo>
                    <a:pt x="185021" y="3727"/>
                  </a:lnTo>
                  <a:lnTo>
                    <a:pt x="168876" y="5375"/>
                  </a:lnTo>
                  <a:lnTo>
                    <a:pt x="152310" y="6778"/>
                  </a:lnTo>
                  <a:lnTo>
                    <a:pt x="135443" y="7870"/>
                  </a:lnTo>
                  <a:lnTo>
                    <a:pt x="118360" y="8679"/>
                  </a:lnTo>
                  <a:lnTo>
                    <a:pt x="101137" y="9261"/>
                  </a:lnTo>
                  <a:lnTo>
                    <a:pt x="84148" y="9839"/>
                  </a:lnTo>
                  <a:lnTo>
                    <a:pt x="68042" y="10767"/>
                  </a:lnTo>
                  <a:lnTo>
                    <a:pt x="53109" y="12207"/>
                  </a:lnTo>
                  <a:lnTo>
                    <a:pt x="39753" y="13998"/>
                  </a:lnTo>
                  <a:lnTo>
                    <a:pt x="27332" y="15927"/>
                  </a:lnTo>
                  <a:lnTo>
                    <a:pt x="14760" y="181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531830" y="3211191"/>
              <a:ext cx="130132" cy="205585"/>
            </a:xfrm>
            <a:custGeom>
              <a:avLst/>
              <a:gdLst/>
              <a:ahLst/>
              <a:cxnLst/>
              <a:rect l="0" t="0" r="0" b="0"/>
              <a:pathLst>
                <a:path w="130132" h="205585">
                  <a:moveTo>
                    <a:pt x="69952" y="0"/>
                  </a:moveTo>
                  <a:lnTo>
                    <a:pt x="64017" y="5868"/>
                  </a:lnTo>
                  <a:lnTo>
                    <a:pt x="57813" y="11432"/>
                  </a:lnTo>
                  <a:lnTo>
                    <a:pt x="50721" y="17232"/>
                  </a:lnTo>
                  <a:lnTo>
                    <a:pt x="42954" y="23312"/>
                  </a:lnTo>
                  <a:lnTo>
                    <a:pt x="34955" y="29642"/>
                  </a:lnTo>
                  <a:lnTo>
                    <a:pt x="27018" y="36174"/>
                  </a:lnTo>
                  <a:lnTo>
                    <a:pt x="19418" y="43023"/>
                  </a:lnTo>
                  <a:lnTo>
                    <a:pt x="12474" y="50454"/>
                  </a:lnTo>
                  <a:lnTo>
                    <a:pt x="6312" y="58552"/>
                  </a:lnTo>
                  <a:lnTo>
                    <a:pt x="1687" y="66768"/>
                  </a:lnTo>
                  <a:lnTo>
                    <a:pt x="0" y="74065"/>
                  </a:lnTo>
                  <a:lnTo>
                    <a:pt x="1762" y="79930"/>
                  </a:lnTo>
                  <a:lnTo>
                    <a:pt x="6693" y="84357"/>
                  </a:lnTo>
                  <a:lnTo>
                    <a:pt x="14196" y="87569"/>
                  </a:lnTo>
                  <a:lnTo>
                    <a:pt x="23642" y="89848"/>
                  </a:lnTo>
                  <a:lnTo>
                    <a:pt x="34336" y="91771"/>
                  </a:lnTo>
                  <a:lnTo>
                    <a:pt x="45554" y="94151"/>
                  </a:lnTo>
                  <a:lnTo>
                    <a:pt x="56865" y="97395"/>
                  </a:lnTo>
                  <a:lnTo>
                    <a:pt x="68081" y="101545"/>
                  </a:lnTo>
                  <a:lnTo>
                    <a:pt x="79151" y="106475"/>
                  </a:lnTo>
                  <a:lnTo>
                    <a:pt x="90073" y="112018"/>
                  </a:lnTo>
                  <a:lnTo>
                    <a:pt x="100546" y="118179"/>
                  </a:lnTo>
                  <a:lnTo>
                    <a:pt x="109980" y="125138"/>
                  </a:lnTo>
                  <a:lnTo>
                    <a:pt x="118128" y="132927"/>
                  </a:lnTo>
                  <a:lnTo>
                    <a:pt x="124584" y="141444"/>
                  </a:lnTo>
                  <a:lnTo>
                    <a:pt x="128639" y="150539"/>
                  </a:lnTo>
                  <a:lnTo>
                    <a:pt x="130131" y="160057"/>
                  </a:lnTo>
                  <a:lnTo>
                    <a:pt x="129030" y="169549"/>
                  </a:lnTo>
                  <a:lnTo>
                    <a:pt x="125182" y="178309"/>
                  </a:lnTo>
                  <a:lnTo>
                    <a:pt x="118782" y="186007"/>
                  </a:lnTo>
                  <a:lnTo>
                    <a:pt x="110266" y="192495"/>
                  </a:lnTo>
                  <a:lnTo>
                    <a:pt x="100126" y="197637"/>
                  </a:lnTo>
                  <a:lnTo>
                    <a:pt x="88799" y="201498"/>
                  </a:lnTo>
                  <a:lnTo>
                    <a:pt x="76791" y="204127"/>
                  </a:lnTo>
                  <a:lnTo>
                    <a:pt x="64665" y="205458"/>
                  </a:lnTo>
                  <a:lnTo>
                    <a:pt x="52749" y="205584"/>
                  </a:lnTo>
                  <a:lnTo>
                    <a:pt x="41593" y="204869"/>
                  </a:lnTo>
                  <a:lnTo>
                    <a:pt x="30971" y="203788"/>
                  </a:lnTo>
                  <a:lnTo>
                    <a:pt x="19955" y="202252"/>
                  </a:lnTo>
                  <a:lnTo>
                    <a:pt x="6781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941682" y="3283936"/>
              <a:ext cx="239169" cy="211526"/>
            </a:xfrm>
            <a:custGeom>
              <a:avLst/>
              <a:gdLst/>
              <a:ahLst/>
              <a:cxnLst/>
              <a:rect l="0" t="0" r="0" b="0"/>
              <a:pathLst>
                <a:path w="239169" h="211526">
                  <a:moveTo>
                    <a:pt x="102297" y="64126"/>
                  </a:moveTo>
                  <a:lnTo>
                    <a:pt x="102164" y="52458"/>
                  </a:lnTo>
                  <a:lnTo>
                    <a:pt x="100883" y="41969"/>
                  </a:lnTo>
                  <a:lnTo>
                    <a:pt x="98281" y="31681"/>
                  </a:lnTo>
                  <a:lnTo>
                    <a:pt x="94215" y="21898"/>
                  </a:lnTo>
                  <a:lnTo>
                    <a:pt x="88286" y="13499"/>
                  </a:lnTo>
                  <a:lnTo>
                    <a:pt x="80455" y="6879"/>
                  </a:lnTo>
                  <a:lnTo>
                    <a:pt x="71302" y="2273"/>
                  </a:lnTo>
                  <a:lnTo>
                    <a:pt x="61792" y="1"/>
                  </a:lnTo>
                  <a:lnTo>
                    <a:pt x="52516" y="0"/>
                  </a:lnTo>
                  <a:lnTo>
                    <a:pt x="43682" y="2084"/>
                  </a:lnTo>
                  <a:lnTo>
                    <a:pt x="35297" y="6133"/>
                  </a:lnTo>
                  <a:lnTo>
                    <a:pt x="27300" y="11892"/>
                  </a:lnTo>
                  <a:lnTo>
                    <a:pt x="19929" y="19179"/>
                  </a:lnTo>
                  <a:lnTo>
                    <a:pt x="13722" y="27963"/>
                  </a:lnTo>
                  <a:lnTo>
                    <a:pt x="8879" y="38092"/>
                  </a:lnTo>
                  <a:lnTo>
                    <a:pt x="5285" y="49316"/>
                  </a:lnTo>
                  <a:lnTo>
                    <a:pt x="2706" y="61374"/>
                  </a:lnTo>
                  <a:lnTo>
                    <a:pt x="906" y="74030"/>
                  </a:lnTo>
                  <a:lnTo>
                    <a:pt x="0" y="86782"/>
                  </a:lnTo>
                  <a:lnTo>
                    <a:pt x="441" y="98885"/>
                  </a:lnTo>
                  <a:lnTo>
                    <a:pt x="2369" y="109980"/>
                  </a:lnTo>
                  <a:lnTo>
                    <a:pt x="5800" y="119902"/>
                  </a:lnTo>
                  <a:lnTo>
                    <a:pt x="10777" y="128503"/>
                  </a:lnTo>
                  <a:lnTo>
                    <a:pt x="17164" y="135835"/>
                  </a:lnTo>
                  <a:lnTo>
                    <a:pt x="24707" y="141778"/>
                  </a:lnTo>
                  <a:lnTo>
                    <a:pt x="33132" y="145955"/>
                  </a:lnTo>
                  <a:lnTo>
                    <a:pt x="42199" y="148318"/>
                  </a:lnTo>
                  <a:lnTo>
                    <a:pt x="51555" y="148941"/>
                  </a:lnTo>
                  <a:lnTo>
                    <a:pt x="60756" y="147848"/>
                  </a:lnTo>
                  <a:lnTo>
                    <a:pt x="69567" y="145220"/>
                  </a:lnTo>
                  <a:lnTo>
                    <a:pt x="77788" y="141185"/>
                  </a:lnTo>
                  <a:lnTo>
                    <a:pt x="85163" y="135737"/>
                  </a:lnTo>
                  <a:lnTo>
                    <a:pt x="91639" y="128997"/>
                  </a:lnTo>
                  <a:lnTo>
                    <a:pt x="97156" y="121031"/>
                  </a:lnTo>
                  <a:lnTo>
                    <a:pt x="101572" y="111782"/>
                  </a:lnTo>
                  <a:lnTo>
                    <a:pt x="104902" y="101437"/>
                  </a:lnTo>
                  <a:lnTo>
                    <a:pt x="106819" y="93704"/>
                  </a:lnTo>
                  <a:lnTo>
                    <a:pt x="107580" y="92641"/>
                  </a:lnTo>
                  <a:lnTo>
                    <a:pt x="108546" y="96286"/>
                  </a:lnTo>
                  <a:lnTo>
                    <a:pt x="110123" y="102674"/>
                  </a:lnTo>
                  <a:lnTo>
                    <a:pt x="112263" y="110661"/>
                  </a:lnTo>
                  <a:lnTo>
                    <a:pt x="114994" y="119435"/>
                  </a:lnTo>
                  <a:lnTo>
                    <a:pt x="118502" y="128315"/>
                  </a:lnTo>
                  <a:lnTo>
                    <a:pt x="122829" y="136950"/>
                  </a:lnTo>
                  <a:lnTo>
                    <a:pt x="128040" y="145239"/>
                  </a:lnTo>
                  <a:lnTo>
                    <a:pt x="134295" y="153202"/>
                  </a:lnTo>
                  <a:lnTo>
                    <a:pt x="141579" y="160894"/>
                  </a:lnTo>
                  <a:lnTo>
                    <a:pt x="149744" y="168215"/>
                  </a:lnTo>
                  <a:lnTo>
                    <a:pt x="158594" y="174914"/>
                  </a:lnTo>
                  <a:lnTo>
                    <a:pt x="167953" y="180904"/>
                  </a:lnTo>
                  <a:lnTo>
                    <a:pt x="177677" y="186250"/>
                  </a:lnTo>
                  <a:lnTo>
                    <a:pt x="187658" y="191075"/>
                  </a:lnTo>
                  <a:lnTo>
                    <a:pt x="197801" y="195503"/>
                  </a:lnTo>
                  <a:lnTo>
                    <a:pt x="207596" y="199491"/>
                  </a:lnTo>
                  <a:lnTo>
                    <a:pt x="217074" y="203223"/>
                  </a:lnTo>
                  <a:lnTo>
                    <a:pt x="227068" y="207028"/>
                  </a:lnTo>
                  <a:lnTo>
                    <a:pt x="239168" y="2115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 rot="238200">
            <a:off x="1326588" y="3716128"/>
            <a:ext cx="2842709" cy="758528"/>
            <a:chOff x="1326588" y="3716128"/>
            <a:chExt cx="2842709" cy="758528"/>
          </a:xfrm>
        </p:grpSpPr>
        <p:sp>
          <p:nvSpPr>
            <p:cNvPr id="52" name="Freeform 51"/>
            <p:cNvSpPr/>
            <p:nvPr/>
          </p:nvSpPr>
          <p:spPr>
            <a:xfrm>
              <a:off x="1326588" y="3842558"/>
              <a:ext cx="42115" cy="442198"/>
            </a:xfrm>
            <a:custGeom>
              <a:avLst/>
              <a:gdLst/>
              <a:ahLst/>
              <a:cxnLst/>
              <a:rect l="0" t="0" r="0" b="0"/>
              <a:pathLst>
                <a:path w="42115" h="442198">
                  <a:moveTo>
                    <a:pt x="0" y="0"/>
                  </a:moveTo>
                  <a:lnTo>
                    <a:pt x="5" y="8669"/>
                  </a:lnTo>
                  <a:lnTo>
                    <a:pt x="178" y="20844"/>
                  </a:lnTo>
                  <a:lnTo>
                    <a:pt x="826" y="34374"/>
                  </a:lnTo>
                  <a:lnTo>
                    <a:pt x="2075" y="48384"/>
                  </a:lnTo>
                  <a:lnTo>
                    <a:pt x="3727" y="62544"/>
                  </a:lnTo>
                  <a:lnTo>
                    <a:pt x="5376" y="76729"/>
                  </a:lnTo>
                  <a:lnTo>
                    <a:pt x="6783" y="90896"/>
                  </a:lnTo>
                  <a:lnTo>
                    <a:pt x="8049" y="105037"/>
                  </a:lnTo>
                  <a:lnTo>
                    <a:pt x="9505" y="119150"/>
                  </a:lnTo>
                  <a:lnTo>
                    <a:pt x="11336" y="133242"/>
                  </a:lnTo>
                  <a:lnTo>
                    <a:pt x="13567" y="147318"/>
                  </a:lnTo>
                  <a:lnTo>
                    <a:pt x="16143" y="161382"/>
                  </a:lnTo>
                  <a:lnTo>
                    <a:pt x="18985" y="175438"/>
                  </a:lnTo>
                  <a:lnTo>
                    <a:pt x="21861" y="189488"/>
                  </a:lnTo>
                  <a:lnTo>
                    <a:pt x="24405" y="203535"/>
                  </a:lnTo>
                  <a:lnTo>
                    <a:pt x="26449" y="217578"/>
                  </a:lnTo>
                  <a:lnTo>
                    <a:pt x="28159" y="231620"/>
                  </a:lnTo>
                  <a:lnTo>
                    <a:pt x="29921" y="245661"/>
                  </a:lnTo>
                  <a:lnTo>
                    <a:pt x="31957" y="259709"/>
                  </a:lnTo>
                  <a:lnTo>
                    <a:pt x="34156" y="274094"/>
                  </a:lnTo>
                  <a:lnTo>
                    <a:pt x="36180" y="289429"/>
                  </a:lnTo>
                  <a:lnTo>
                    <a:pt x="37838" y="305965"/>
                  </a:lnTo>
                  <a:lnTo>
                    <a:pt x="39104" y="323309"/>
                  </a:lnTo>
                  <a:lnTo>
                    <a:pt x="40028" y="340643"/>
                  </a:lnTo>
                  <a:lnTo>
                    <a:pt x="40684" y="357477"/>
                  </a:lnTo>
                  <a:lnTo>
                    <a:pt x="41143" y="373467"/>
                  </a:lnTo>
                  <a:lnTo>
                    <a:pt x="41508" y="390026"/>
                  </a:lnTo>
                  <a:lnTo>
                    <a:pt x="41813" y="410837"/>
                  </a:lnTo>
                  <a:lnTo>
                    <a:pt x="42114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484519" y="4168938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2866" y="8869"/>
                  </a:lnTo>
                  <a:lnTo>
                    <a:pt x="5008" y="17856"/>
                  </a:lnTo>
                  <a:lnTo>
                    <a:pt x="6616" y="27846"/>
                  </a:lnTo>
                  <a:lnTo>
                    <a:pt x="7969" y="38654"/>
                  </a:lnTo>
                  <a:lnTo>
                    <a:pt x="9466" y="49817"/>
                  </a:lnTo>
                  <a:lnTo>
                    <a:pt x="11313" y="61009"/>
                  </a:lnTo>
                  <a:lnTo>
                    <a:pt x="13389" y="71640"/>
                  </a:lnTo>
                  <a:lnTo>
                    <a:pt x="15545" y="81835"/>
                  </a:lnTo>
                  <a:lnTo>
                    <a:pt x="17975" y="92483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473999" y="400084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568336" y="4077737"/>
              <a:ext cx="136872" cy="163429"/>
            </a:xfrm>
            <a:custGeom>
              <a:avLst/>
              <a:gdLst/>
              <a:ahLst/>
              <a:cxnLst/>
              <a:rect l="0" t="0" r="0" b="0"/>
              <a:pathLst>
                <a:path w="136872" h="163429">
                  <a:moveTo>
                    <a:pt x="0" y="91213"/>
                  </a:moveTo>
                  <a:lnTo>
                    <a:pt x="2934" y="102881"/>
                  </a:lnTo>
                  <a:lnTo>
                    <a:pt x="5716" y="113370"/>
                  </a:lnTo>
                  <a:lnTo>
                    <a:pt x="8616" y="123672"/>
                  </a:lnTo>
                  <a:lnTo>
                    <a:pt x="11656" y="133973"/>
                  </a:lnTo>
                  <a:lnTo>
                    <a:pt x="14821" y="144317"/>
                  </a:lnTo>
                  <a:lnTo>
                    <a:pt x="18060" y="154628"/>
                  </a:lnTo>
                  <a:lnTo>
                    <a:pt x="20475" y="162143"/>
                  </a:lnTo>
                  <a:lnTo>
                    <a:pt x="21007" y="163428"/>
                  </a:lnTo>
                  <a:lnTo>
                    <a:pt x="20062" y="159536"/>
                  </a:lnTo>
                  <a:lnTo>
                    <a:pt x="18336" y="151967"/>
                  </a:lnTo>
                  <a:lnTo>
                    <a:pt x="16496" y="141627"/>
                  </a:lnTo>
                  <a:lnTo>
                    <a:pt x="14893" y="129193"/>
                  </a:lnTo>
                  <a:lnTo>
                    <a:pt x="13631" y="115381"/>
                  </a:lnTo>
                  <a:lnTo>
                    <a:pt x="12692" y="100937"/>
                  </a:lnTo>
                  <a:lnTo>
                    <a:pt x="12022" y="86322"/>
                  </a:lnTo>
                  <a:lnTo>
                    <a:pt x="11722" y="71910"/>
                  </a:lnTo>
                  <a:lnTo>
                    <a:pt x="12043" y="58074"/>
                  </a:lnTo>
                  <a:lnTo>
                    <a:pt x="13082" y="44961"/>
                  </a:lnTo>
                  <a:lnTo>
                    <a:pt x="15101" y="32849"/>
                  </a:lnTo>
                  <a:lnTo>
                    <a:pt x="18591" y="22231"/>
                  </a:lnTo>
                  <a:lnTo>
                    <a:pt x="23680" y="13250"/>
                  </a:lnTo>
                  <a:lnTo>
                    <a:pt x="30030" y="6217"/>
                  </a:lnTo>
                  <a:lnTo>
                    <a:pt x="37048" y="1765"/>
                  </a:lnTo>
                  <a:lnTo>
                    <a:pt x="44320" y="0"/>
                  </a:lnTo>
                  <a:lnTo>
                    <a:pt x="51640" y="745"/>
                  </a:lnTo>
                  <a:lnTo>
                    <a:pt x="58927" y="3821"/>
                  </a:lnTo>
                  <a:lnTo>
                    <a:pt x="66154" y="8886"/>
                  </a:lnTo>
                  <a:lnTo>
                    <a:pt x="73158" y="15520"/>
                  </a:lnTo>
                  <a:lnTo>
                    <a:pt x="79642" y="23327"/>
                  </a:lnTo>
                  <a:lnTo>
                    <a:pt x="85488" y="31978"/>
                  </a:lnTo>
                  <a:lnTo>
                    <a:pt x="90736" y="41224"/>
                  </a:lnTo>
                  <a:lnTo>
                    <a:pt x="95496" y="50883"/>
                  </a:lnTo>
                  <a:lnTo>
                    <a:pt x="99885" y="60824"/>
                  </a:lnTo>
                  <a:lnTo>
                    <a:pt x="104003" y="70957"/>
                  </a:lnTo>
                  <a:lnTo>
                    <a:pt x="107929" y="81221"/>
                  </a:lnTo>
                  <a:lnTo>
                    <a:pt x="111722" y="91571"/>
                  </a:lnTo>
                  <a:lnTo>
                    <a:pt x="115423" y="101981"/>
                  </a:lnTo>
                  <a:lnTo>
                    <a:pt x="119061" y="112430"/>
                  </a:lnTo>
                  <a:lnTo>
                    <a:pt x="122672" y="122864"/>
                  </a:lnTo>
                  <a:lnTo>
                    <a:pt x="126454" y="132734"/>
                  </a:lnTo>
                  <a:lnTo>
                    <a:pt x="130910" y="140556"/>
                  </a:lnTo>
                  <a:lnTo>
                    <a:pt x="136871" y="1438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716160" y="4046022"/>
              <a:ext cx="136872" cy="183080"/>
            </a:xfrm>
            <a:custGeom>
              <a:avLst/>
              <a:gdLst/>
              <a:ahLst/>
              <a:cxnLst/>
              <a:rect l="0" t="0" r="0" b="0"/>
              <a:pathLst>
                <a:path w="136872" h="183080">
                  <a:moveTo>
                    <a:pt x="0" y="101854"/>
                  </a:moveTo>
                  <a:lnTo>
                    <a:pt x="11669" y="104788"/>
                  </a:lnTo>
                  <a:lnTo>
                    <a:pt x="22157" y="107570"/>
                  </a:lnTo>
                  <a:lnTo>
                    <a:pt x="32463" y="110464"/>
                  </a:lnTo>
                  <a:lnTo>
                    <a:pt x="42938" y="113332"/>
                  </a:lnTo>
                  <a:lnTo>
                    <a:pt x="53930" y="115848"/>
                  </a:lnTo>
                  <a:lnTo>
                    <a:pt x="65563" y="117845"/>
                  </a:lnTo>
                  <a:lnTo>
                    <a:pt x="77471" y="118839"/>
                  </a:lnTo>
                  <a:lnTo>
                    <a:pt x="88929" y="117989"/>
                  </a:lnTo>
                  <a:lnTo>
                    <a:pt x="99549" y="114998"/>
                  </a:lnTo>
                  <a:lnTo>
                    <a:pt x="108966" y="109885"/>
                  </a:lnTo>
                  <a:lnTo>
                    <a:pt x="116687" y="102716"/>
                  </a:lnTo>
                  <a:lnTo>
                    <a:pt x="122611" y="93750"/>
                  </a:lnTo>
                  <a:lnTo>
                    <a:pt x="126792" y="83511"/>
                  </a:lnTo>
                  <a:lnTo>
                    <a:pt x="129247" y="72664"/>
                  </a:lnTo>
                  <a:lnTo>
                    <a:pt x="130158" y="61640"/>
                  </a:lnTo>
                  <a:lnTo>
                    <a:pt x="129655" y="50802"/>
                  </a:lnTo>
                  <a:lnTo>
                    <a:pt x="127731" y="40525"/>
                  </a:lnTo>
                  <a:lnTo>
                    <a:pt x="124510" y="30952"/>
                  </a:lnTo>
                  <a:lnTo>
                    <a:pt x="120061" y="22202"/>
                  </a:lnTo>
                  <a:lnTo>
                    <a:pt x="114326" y="14462"/>
                  </a:lnTo>
                  <a:lnTo>
                    <a:pt x="107399" y="7753"/>
                  </a:lnTo>
                  <a:lnTo>
                    <a:pt x="99646" y="2585"/>
                  </a:lnTo>
                  <a:lnTo>
                    <a:pt x="91604" y="0"/>
                  </a:lnTo>
                  <a:lnTo>
                    <a:pt x="83610" y="340"/>
                  </a:lnTo>
                  <a:lnTo>
                    <a:pt x="75956" y="3332"/>
                  </a:lnTo>
                  <a:lnTo>
                    <a:pt x="68969" y="8463"/>
                  </a:lnTo>
                  <a:lnTo>
                    <a:pt x="62753" y="15207"/>
                  </a:lnTo>
                  <a:lnTo>
                    <a:pt x="57241" y="23121"/>
                  </a:lnTo>
                  <a:lnTo>
                    <a:pt x="52296" y="31862"/>
                  </a:lnTo>
                  <a:lnTo>
                    <a:pt x="47785" y="41181"/>
                  </a:lnTo>
                  <a:lnTo>
                    <a:pt x="43753" y="51062"/>
                  </a:lnTo>
                  <a:lnTo>
                    <a:pt x="40417" y="61686"/>
                  </a:lnTo>
                  <a:lnTo>
                    <a:pt x="37842" y="73092"/>
                  </a:lnTo>
                  <a:lnTo>
                    <a:pt x="36113" y="85025"/>
                  </a:lnTo>
                  <a:lnTo>
                    <a:pt x="35401" y="97035"/>
                  </a:lnTo>
                  <a:lnTo>
                    <a:pt x="35702" y="108855"/>
                  </a:lnTo>
                  <a:lnTo>
                    <a:pt x="36870" y="120402"/>
                  </a:lnTo>
                  <a:lnTo>
                    <a:pt x="38718" y="131689"/>
                  </a:lnTo>
                  <a:lnTo>
                    <a:pt x="41078" y="142753"/>
                  </a:lnTo>
                  <a:lnTo>
                    <a:pt x="44136" y="153318"/>
                  </a:lnTo>
                  <a:lnTo>
                    <a:pt x="48398" y="162816"/>
                  </a:lnTo>
                  <a:lnTo>
                    <a:pt x="54046" y="171005"/>
                  </a:lnTo>
                  <a:lnTo>
                    <a:pt x="60958" y="177488"/>
                  </a:lnTo>
                  <a:lnTo>
                    <a:pt x="68893" y="181561"/>
                  </a:lnTo>
                  <a:lnTo>
                    <a:pt x="77598" y="183079"/>
                  </a:lnTo>
                  <a:lnTo>
                    <a:pt x="86788" y="182464"/>
                  </a:lnTo>
                  <a:lnTo>
                    <a:pt x="97267" y="180277"/>
                  </a:lnTo>
                  <a:lnTo>
                    <a:pt x="112186" y="175207"/>
                  </a:lnTo>
                  <a:lnTo>
                    <a:pt x="136871" y="1650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103581" y="4042587"/>
              <a:ext cx="111622" cy="166834"/>
            </a:xfrm>
            <a:custGeom>
              <a:avLst/>
              <a:gdLst/>
              <a:ahLst/>
              <a:cxnLst/>
              <a:rect l="0" t="0" r="0" b="0"/>
              <a:pathLst>
                <a:path w="111622" h="166834">
                  <a:moveTo>
                    <a:pt x="75760" y="10529"/>
                  </a:moveTo>
                  <a:lnTo>
                    <a:pt x="66959" y="7796"/>
                  </a:lnTo>
                  <a:lnTo>
                    <a:pt x="58612" y="6934"/>
                  </a:lnTo>
                  <a:lnTo>
                    <a:pt x="49922" y="7929"/>
                  </a:lnTo>
                  <a:lnTo>
                    <a:pt x="41147" y="10641"/>
                  </a:lnTo>
                  <a:lnTo>
                    <a:pt x="32948" y="15073"/>
                  </a:lnTo>
                  <a:lnTo>
                    <a:pt x="25663" y="21062"/>
                  </a:lnTo>
                  <a:lnTo>
                    <a:pt x="19300" y="28321"/>
                  </a:lnTo>
                  <a:lnTo>
                    <a:pt x="13719" y="36547"/>
                  </a:lnTo>
                  <a:lnTo>
                    <a:pt x="8754" y="45480"/>
                  </a:lnTo>
                  <a:lnTo>
                    <a:pt x="4572" y="54916"/>
                  </a:lnTo>
                  <a:lnTo>
                    <a:pt x="1660" y="64701"/>
                  </a:lnTo>
                  <a:lnTo>
                    <a:pt x="181" y="74726"/>
                  </a:lnTo>
                  <a:lnTo>
                    <a:pt x="0" y="84916"/>
                  </a:lnTo>
                  <a:lnTo>
                    <a:pt x="866" y="95217"/>
                  </a:lnTo>
                  <a:lnTo>
                    <a:pt x="2527" y="105588"/>
                  </a:lnTo>
                  <a:lnTo>
                    <a:pt x="4929" y="115842"/>
                  </a:lnTo>
                  <a:lnTo>
                    <a:pt x="8211" y="125653"/>
                  </a:lnTo>
                  <a:lnTo>
                    <a:pt x="12384" y="134878"/>
                  </a:lnTo>
                  <a:lnTo>
                    <a:pt x="17490" y="143378"/>
                  </a:lnTo>
                  <a:lnTo>
                    <a:pt x="23674" y="150942"/>
                  </a:lnTo>
                  <a:lnTo>
                    <a:pt x="30911" y="157534"/>
                  </a:lnTo>
                  <a:lnTo>
                    <a:pt x="39042" y="162791"/>
                  </a:lnTo>
                  <a:lnTo>
                    <a:pt x="47871" y="165967"/>
                  </a:lnTo>
                  <a:lnTo>
                    <a:pt x="57212" y="166833"/>
                  </a:lnTo>
                  <a:lnTo>
                    <a:pt x="66754" y="165295"/>
                  </a:lnTo>
                  <a:lnTo>
                    <a:pt x="76079" y="161147"/>
                  </a:lnTo>
                  <a:lnTo>
                    <a:pt x="84970" y="154536"/>
                  </a:lnTo>
                  <a:lnTo>
                    <a:pt x="93073" y="145708"/>
                  </a:lnTo>
                  <a:lnTo>
                    <a:pt x="99838" y="134826"/>
                  </a:lnTo>
                  <a:lnTo>
                    <a:pt x="105085" y="122186"/>
                  </a:lnTo>
                  <a:lnTo>
                    <a:pt x="108795" y="108483"/>
                  </a:lnTo>
                  <a:lnTo>
                    <a:pt x="110926" y="94681"/>
                  </a:lnTo>
                  <a:lnTo>
                    <a:pt x="111621" y="81329"/>
                  </a:lnTo>
                  <a:lnTo>
                    <a:pt x="111141" y="68588"/>
                  </a:lnTo>
                  <a:lnTo>
                    <a:pt x="109765" y="56417"/>
                  </a:lnTo>
                  <a:lnTo>
                    <a:pt x="107725" y="44720"/>
                  </a:lnTo>
                  <a:lnTo>
                    <a:pt x="104883" y="33712"/>
                  </a:lnTo>
                  <a:lnTo>
                    <a:pt x="100766" y="23909"/>
                  </a:lnTo>
                  <a:lnTo>
                    <a:pt x="95187" y="15513"/>
                  </a:lnTo>
                  <a:lnTo>
                    <a:pt x="88270" y="8242"/>
                  </a:lnTo>
                  <a:lnTo>
                    <a:pt x="78895" y="2734"/>
                  </a:lnTo>
                  <a:lnTo>
                    <a:pt x="6523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228847" y="3789039"/>
              <a:ext cx="118680" cy="390362"/>
            </a:xfrm>
            <a:custGeom>
              <a:avLst/>
              <a:gdLst/>
              <a:ahLst/>
              <a:cxnLst/>
              <a:rect l="0" t="0" r="0" b="0"/>
              <a:pathLst>
                <a:path w="118680" h="390362">
                  <a:moveTo>
                    <a:pt x="55508" y="390361"/>
                  </a:moveTo>
                  <a:lnTo>
                    <a:pt x="55508" y="378559"/>
                  </a:lnTo>
                  <a:lnTo>
                    <a:pt x="55508" y="366790"/>
                  </a:lnTo>
                  <a:lnTo>
                    <a:pt x="55504" y="353904"/>
                  </a:lnTo>
                  <a:lnTo>
                    <a:pt x="55331" y="340229"/>
                  </a:lnTo>
                  <a:lnTo>
                    <a:pt x="54682" y="326549"/>
                  </a:lnTo>
                  <a:lnTo>
                    <a:pt x="53429" y="313329"/>
                  </a:lnTo>
                  <a:lnTo>
                    <a:pt x="51604" y="300531"/>
                  </a:lnTo>
                  <a:lnTo>
                    <a:pt x="49307" y="287804"/>
                  </a:lnTo>
                  <a:lnTo>
                    <a:pt x="46651" y="274907"/>
                  </a:lnTo>
                  <a:lnTo>
                    <a:pt x="43733" y="261602"/>
                  </a:lnTo>
                  <a:lnTo>
                    <a:pt x="40628" y="247592"/>
                  </a:lnTo>
                  <a:lnTo>
                    <a:pt x="37394" y="232792"/>
                  </a:lnTo>
                  <a:lnTo>
                    <a:pt x="34071" y="217443"/>
                  </a:lnTo>
                  <a:lnTo>
                    <a:pt x="30687" y="201994"/>
                  </a:lnTo>
                  <a:lnTo>
                    <a:pt x="27262" y="186715"/>
                  </a:lnTo>
                  <a:lnTo>
                    <a:pt x="23809" y="171694"/>
                  </a:lnTo>
                  <a:lnTo>
                    <a:pt x="20337" y="156923"/>
                  </a:lnTo>
                  <a:lnTo>
                    <a:pt x="16853" y="142362"/>
                  </a:lnTo>
                  <a:lnTo>
                    <a:pt x="13360" y="128125"/>
                  </a:lnTo>
                  <a:lnTo>
                    <a:pt x="9862" y="114478"/>
                  </a:lnTo>
                  <a:lnTo>
                    <a:pt x="6369" y="101517"/>
                  </a:lnTo>
                  <a:lnTo>
                    <a:pt x="3210" y="89185"/>
                  </a:lnTo>
                  <a:lnTo>
                    <a:pt x="1001" y="77363"/>
                  </a:lnTo>
                  <a:lnTo>
                    <a:pt x="0" y="65927"/>
                  </a:lnTo>
                  <a:lnTo>
                    <a:pt x="143" y="54770"/>
                  </a:lnTo>
                  <a:lnTo>
                    <a:pt x="1228" y="43812"/>
                  </a:lnTo>
                  <a:lnTo>
                    <a:pt x="3045" y="33006"/>
                  </a:lnTo>
                  <a:lnTo>
                    <a:pt x="5891" y="22798"/>
                  </a:lnTo>
                  <a:lnTo>
                    <a:pt x="10536" y="14081"/>
                  </a:lnTo>
                  <a:lnTo>
                    <a:pt x="17250" y="7233"/>
                  </a:lnTo>
                  <a:lnTo>
                    <a:pt x="25691" y="2467"/>
                  </a:lnTo>
                  <a:lnTo>
                    <a:pt x="35190" y="85"/>
                  </a:lnTo>
                  <a:lnTo>
                    <a:pt x="45246" y="0"/>
                  </a:lnTo>
                  <a:lnTo>
                    <a:pt x="55572" y="1686"/>
                  </a:lnTo>
                  <a:lnTo>
                    <a:pt x="66023" y="4404"/>
                  </a:lnTo>
                  <a:lnTo>
                    <a:pt x="76514" y="7624"/>
                  </a:lnTo>
                  <a:lnTo>
                    <a:pt x="86560" y="10911"/>
                  </a:lnTo>
                  <a:lnTo>
                    <a:pt x="96240" y="14152"/>
                  </a:lnTo>
                  <a:lnTo>
                    <a:pt x="106406" y="17622"/>
                  </a:lnTo>
                  <a:lnTo>
                    <a:pt x="118679" y="218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200466" y="3979850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38531" y="2867"/>
                  </a:lnTo>
                  <a:lnTo>
                    <a:pt x="129544" y="5009"/>
                  </a:lnTo>
                  <a:lnTo>
                    <a:pt x="119548" y="6612"/>
                  </a:lnTo>
                  <a:lnTo>
                    <a:pt x="108568" y="7793"/>
                  </a:lnTo>
                  <a:lnTo>
                    <a:pt x="96757" y="8641"/>
                  </a:lnTo>
                  <a:lnTo>
                    <a:pt x="84302" y="9243"/>
                  </a:lnTo>
                  <a:lnTo>
                    <a:pt x="71538" y="9830"/>
                  </a:lnTo>
                  <a:lnTo>
                    <a:pt x="58905" y="10763"/>
                  </a:lnTo>
                  <a:lnTo>
                    <a:pt x="46650" y="12205"/>
                  </a:lnTo>
                  <a:lnTo>
                    <a:pt x="35266" y="13997"/>
                  </a:lnTo>
                  <a:lnTo>
                    <a:pt x="24468" y="15927"/>
                  </a:lnTo>
                  <a:lnTo>
                    <a:pt x="13310" y="181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592618" y="3968827"/>
              <a:ext cx="156236" cy="189513"/>
            </a:xfrm>
            <a:custGeom>
              <a:avLst/>
              <a:gdLst/>
              <a:ahLst/>
              <a:cxnLst/>
              <a:rect l="0" t="0" r="0" b="0"/>
              <a:pathLst>
                <a:path w="156236" h="189513">
                  <a:moveTo>
                    <a:pt x="134257" y="0"/>
                  </a:moveTo>
                  <a:lnTo>
                    <a:pt x="122522" y="66"/>
                  </a:lnTo>
                  <a:lnTo>
                    <a:pt x="111393" y="707"/>
                  </a:lnTo>
                  <a:lnTo>
                    <a:pt x="99804" y="2008"/>
                  </a:lnTo>
                  <a:lnTo>
                    <a:pt x="87989" y="4041"/>
                  </a:lnTo>
                  <a:lnTo>
                    <a:pt x="76625" y="7005"/>
                  </a:lnTo>
                  <a:lnTo>
                    <a:pt x="66071" y="10925"/>
                  </a:lnTo>
                  <a:lnTo>
                    <a:pt x="56197" y="15674"/>
                  </a:lnTo>
                  <a:lnTo>
                    <a:pt x="46577" y="21078"/>
                  </a:lnTo>
                  <a:lnTo>
                    <a:pt x="36930" y="26974"/>
                  </a:lnTo>
                  <a:lnTo>
                    <a:pt x="27467" y="33389"/>
                  </a:lnTo>
                  <a:lnTo>
                    <a:pt x="18786" y="40526"/>
                  </a:lnTo>
                  <a:lnTo>
                    <a:pt x="11180" y="48434"/>
                  </a:lnTo>
                  <a:lnTo>
                    <a:pt x="5106" y="56864"/>
                  </a:lnTo>
                  <a:lnTo>
                    <a:pt x="1315" y="65367"/>
                  </a:lnTo>
                  <a:lnTo>
                    <a:pt x="0" y="73666"/>
                  </a:lnTo>
                  <a:lnTo>
                    <a:pt x="1050" y="81186"/>
                  </a:lnTo>
                  <a:lnTo>
                    <a:pt x="4332" y="87019"/>
                  </a:lnTo>
                  <a:lnTo>
                    <a:pt x="9535" y="90823"/>
                  </a:lnTo>
                  <a:lnTo>
                    <a:pt x="16263" y="92748"/>
                  </a:lnTo>
                  <a:lnTo>
                    <a:pt x="24131" y="93142"/>
                  </a:lnTo>
                  <a:lnTo>
                    <a:pt x="32824" y="92375"/>
                  </a:lnTo>
                  <a:lnTo>
                    <a:pt x="42099" y="90762"/>
                  </a:lnTo>
                  <a:lnTo>
                    <a:pt x="51776" y="88551"/>
                  </a:lnTo>
                  <a:lnTo>
                    <a:pt x="61729" y="85934"/>
                  </a:lnTo>
                  <a:lnTo>
                    <a:pt x="71871" y="83366"/>
                  </a:lnTo>
                  <a:lnTo>
                    <a:pt x="82140" y="81554"/>
                  </a:lnTo>
                  <a:lnTo>
                    <a:pt x="92489" y="80826"/>
                  </a:lnTo>
                  <a:lnTo>
                    <a:pt x="102729" y="81321"/>
                  </a:lnTo>
                  <a:lnTo>
                    <a:pt x="112531" y="83173"/>
                  </a:lnTo>
                  <a:lnTo>
                    <a:pt x="121750" y="86315"/>
                  </a:lnTo>
                  <a:lnTo>
                    <a:pt x="130245" y="90694"/>
                  </a:lnTo>
                  <a:lnTo>
                    <a:pt x="137805" y="96375"/>
                  </a:lnTo>
                  <a:lnTo>
                    <a:pt x="144400" y="103267"/>
                  </a:lnTo>
                  <a:lnTo>
                    <a:pt x="149829" y="111164"/>
                  </a:lnTo>
                  <a:lnTo>
                    <a:pt x="153653" y="119835"/>
                  </a:lnTo>
                  <a:lnTo>
                    <a:pt x="155775" y="129068"/>
                  </a:lnTo>
                  <a:lnTo>
                    <a:pt x="156235" y="138538"/>
                  </a:lnTo>
                  <a:lnTo>
                    <a:pt x="155032" y="147815"/>
                  </a:lnTo>
                  <a:lnTo>
                    <a:pt x="152326" y="156673"/>
                  </a:lnTo>
                  <a:lnTo>
                    <a:pt x="148069" y="164755"/>
                  </a:lnTo>
                  <a:lnTo>
                    <a:pt x="141939" y="171506"/>
                  </a:lnTo>
                  <a:lnTo>
                    <a:pt x="133932" y="176748"/>
                  </a:lnTo>
                  <a:lnTo>
                    <a:pt x="124345" y="180632"/>
                  </a:lnTo>
                  <a:lnTo>
                    <a:pt x="112356" y="183833"/>
                  </a:lnTo>
                  <a:lnTo>
                    <a:pt x="93560" y="186633"/>
                  </a:lnTo>
                  <a:lnTo>
                    <a:pt x="60558" y="1895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821633" y="4010986"/>
              <a:ext cx="52644" cy="115814"/>
            </a:xfrm>
            <a:custGeom>
              <a:avLst/>
              <a:gdLst/>
              <a:ahLst/>
              <a:cxnLst/>
              <a:rect l="0" t="0" r="0" b="0"/>
              <a:pathLst>
                <a:path w="52644" h="115814">
                  <a:moveTo>
                    <a:pt x="0" y="0"/>
                  </a:moveTo>
                  <a:lnTo>
                    <a:pt x="2934" y="11735"/>
                  </a:lnTo>
                  <a:lnTo>
                    <a:pt x="5716" y="22863"/>
                  </a:lnTo>
                  <a:lnTo>
                    <a:pt x="8620" y="34453"/>
                  </a:lnTo>
                  <a:lnTo>
                    <a:pt x="11833" y="46268"/>
                  </a:lnTo>
                  <a:lnTo>
                    <a:pt x="15647" y="57631"/>
                  </a:lnTo>
                  <a:lnTo>
                    <a:pt x="20160" y="68177"/>
                  </a:lnTo>
                  <a:lnTo>
                    <a:pt x="25200" y="77764"/>
                  </a:lnTo>
                  <a:lnTo>
                    <a:pt x="31016" y="87363"/>
                  </a:lnTo>
                  <a:lnTo>
                    <a:pt x="39238" y="98930"/>
                  </a:lnTo>
                  <a:lnTo>
                    <a:pt x="52643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842708" y="3990366"/>
              <a:ext cx="126343" cy="389556"/>
            </a:xfrm>
            <a:custGeom>
              <a:avLst/>
              <a:gdLst/>
              <a:ahLst/>
              <a:cxnLst/>
              <a:rect l="0" t="0" r="0" b="0"/>
              <a:pathLst>
                <a:path w="126343" h="389556">
                  <a:moveTo>
                    <a:pt x="126342" y="0"/>
                  </a:moveTo>
                  <a:lnTo>
                    <a:pt x="120474" y="5868"/>
                  </a:lnTo>
                  <a:lnTo>
                    <a:pt x="114910" y="11433"/>
                  </a:lnTo>
                  <a:lnTo>
                    <a:pt x="109110" y="17241"/>
                  </a:lnTo>
                  <a:lnTo>
                    <a:pt x="103030" y="23667"/>
                  </a:lnTo>
                  <a:lnTo>
                    <a:pt x="96700" y="31294"/>
                  </a:lnTo>
                  <a:lnTo>
                    <a:pt x="90172" y="40333"/>
                  </a:lnTo>
                  <a:lnTo>
                    <a:pt x="83496" y="50833"/>
                  </a:lnTo>
                  <a:lnTo>
                    <a:pt x="76713" y="62857"/>
                  </a:lnTo>
                  <a:lnTo>
                    <a:pt x="69860" y="76279"/>
                  </a:lnTo>
                  <a:lnTo>
                    <a:pt x="63124" y="90851"/>
                  </a:lnTo>
                  <a:lnTo>
                    <a:pt x="56827" y="106302"/>
                  </a:lnTo>
                  <a:lnTo>
                    <a:pt x="51111" y="122386"/>
                  </a:lnTo>
                  <a:lnTo>
                    <a:pt x="45951" y="138591"/>
                  </a:lnTo>
                  <a:lnTo>
                    <a:pt x="41251" y="154163"/>
                  </a:lnTo>
                  <a:lnTo>
                    <a:pt x="36903" y="168754"/>
                  </a:lnTo>
                  <a:lnTo>
                    <a:pt x="32812" y="182687"/>
                  </a:lnTo>
                  <a:lnTo>
                    <a:pt x="28904" y="196731"/>
                  </a:lnTo>
                  <a:lnTo>
                    <a:pt x="25129" y="211334"/>
                  </a:lnTo>
                  <a:lnTo>
                    <a:pt x="21609" y="226602"/>
                  </a:lnTo>
                  <a:lnTo>
                    <a:pt x="18624" y="242471"/>
                  </a:lnTo>
                  <a:lnTo>
                    <a:pt x="16280" y="258811"/>
                  </a:lnTo>
                  <a:lnTo>
                    <a:pt x="14367" y="275176"/>
                  </a:lnTo>
                  <a:lnTo>
                    <a:pt x="12469" y="290849"/>
                  </a:lnTo>
                  <a:lnTo>
                    <a:pt x="10342" y="305495"/>
                  </a:lnTo>
                  <a:lnTo>
                    <a:pt x="8072" y="319254"/>
                  </a:lnTo>
                  <a:lnTo>
                    <a:pt x="5762" y="334219"/>
                  </a:lnTo>
                  <a:lnTo>
                    <a:pt x="3206" y="355055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979136" y="3943886"/>
              <a:ext cx="178985" cy="169337"/>
            </a:xfrm>
            <a:custGeom>
              <a:avLst/>
              <a:gdLst/>
              <a:ahLst/>
              <a:cxnLst/>
              <a:rect l="0" t="0" r="0" b="0"/>
              <a:pathLst>
                <a:path w="178985" h="169337">
                  <a:moveTo>
                    <a:pt x="0" y="88167"/>
                  </a:moveTo>
                  <a:lnTo>
                    <a:pt x="0" y="99901"/>
                  </a:lnTo>
                  <a:lnTo>
                    <a:pt x="0" y="111030"/>
                  </a:lnTo>
                  <a:lnTo>
                    <a:pt x="4" y="122624"/>
                  </a:lnTo>
                  <a:lnTo>
                    <a:pt x="177" y="134612"/>
                  </a:lnTo>
                  <a:lnTo>
                    <a:pt x="825" y="146624"/>
                  </a:lnTo>
                  <a:lnTo>
                    <a:pt x="2055" y="158351"/>
                  </a:lnTo>
                  <a:lnTo>
                    <a:pt x="3006" y="167060"/>
                  </a:lnTo>
                  <a:lnTo>
                    <a:pt x="2858" y="169336"/>
                  </a:lnTo>
                  <a:lnTo>
                    <a:pt x="2290" y="166105"/>
                  </a:lnTo>
                  <a:lnTo>
                    <a:pt x="1705" y="159095"/>
                  </a:lnTo>
                  <a:lnTo>
                    <a:pt x="1222" y="149624"/>
                  </a:lnTo>
                  <a:lnTo>
                    <a:pt x="860" y="138569"/>
                  </a:lnTo>
                  <a:lnTo>
                    <a:pt x="768" y="126655"/>
                  </a:lnTo>
                  <a:lnTo>
                    <a:pt x="1229" y="114550"/>
                  </a:lnTo>
                  <a:lnTo>
                    <a:pt x="2362" y="102622"/>
                  </a:lnTo>
                  <a:lnTo>
                    <a:pt x="4444" y="91316"/>
                  </a:lnTo>
                  <a:lnTo>
                    <a:pt x="7977" y="81243"/>
                  </a:lnTo>
                  <a:lnTo>
                    <a:pt x="13094" y="72633"/>
                  </a:lnTo>
                  <a:lnTo>
                    <a:pt x="19463" y="66020"/>
                  </a:lnTo>
                  <a:lnTo>
                    <a:pt x="26494" y="62382"/>
                  </a:lnTo>
                  <a:lnTo>
                    <a:pt x="33770" y="61976"/>
                  </a:lnTo>
                  <a:lnTo>
                    <a:pt x="40923" y="64448"/>
                  </a:lnTo>
                  <a:lnTo>
                    <a:pt x="47565" y="69221"/>
                  </a:lnTo>
                  <a:lnTo>
                    <a:pt x="53561" y="75688"/>
                  </a:lnTo>
                  <a:lnTo>
                    <a:pt x="59491" y="82103"/>
                  </a:lnTo>
                  <a:lnTo>
                    <a:pt x="65905" y="84745"/>
                  </a:lnTo>
                  <a:lnTo>
                    <a:pt x="71769" y="81938"/>
                  </a:lnTo>
                  <a:lnTo>
                    <a:pt x="76058" y="75467"/>
                  </a:lnTo>
                  <a:lnTo>
                    <a:pt x="79083" y="66788"/>
                  </a:lnTo>
                  <a:lnTo>
                    <a:pt x="81583" y="56958"/>
                  </a:lnTo>
                  <a:lnTo>
                    <a:pt x="84044" y="46608"/>
                  </a:lnTo>
                  <a:lnTo>
                    <a:pt x="86994" y="36217"/>
                  </a:lnTo>
                  <a:lnTo>
                    <a:pt x="91095" y="26239"/>
                  </a:lnTo>
                  <a:lnTo>
                    <a:pt x="96587" y="16879"/>
                  </a:lnTo>
                  <a:lnTo>
                    <a:pt x="103203" y="8780"/>
                  </a:lnTo>
                  <a:lnTo>
                    <a:pt x="110397" y="3075"/>
                  </a:lnTo>
                  <a:lnTo>
                    <a:pt x="117782" y="170"/>
                  </a:lnTo>
                  <a:lnTo>
                    <a:pt x="125007" y="0"/>
                  </a:lnTo>
                  <a:lnTo>
                    <a:pt x="131698" y="2386"/>
                  </a:lnTo>
                  <a:lnTo>
                    <a:pt x="137710" y="6952"/>
                  </a:lnTo>
                  <a:lnTo>
                    <a:pt x="143084" y="13234"/>
                  </a:lnTo>
                  <a:lnTo>
                    <a:pt x="147936" y="20796"/>
                  </a:lnTo>
                  <a:lnTo>
                    <a:pt x="152389" y="29280"/>
                  </a:lnTo>
                  <a:lnTo>
                    <a:pt x="156551" y="38413"/>
                  </a:lnTo>
                  <a:lnTo>
                    <a:pt x="160508" y="47995"/>
                  </a:lnTo>
                  <a:lnTo>
                    <a:pt x="164317" y="57883"/>
                  </a:lnTo>
                  <a:lnTo>
                    <a:pt x="167871" y="68104"/>
                  </a:lnTo>
                  <a:lnTo>
                    <a:pt x="171257" y="80147"/>
                  </a:lnTo>
                  <a:lnTo>
                    <a:pt x="174773" y="98422"/>
                  </a:lnTo>
                  <a:lnTo>
                    <a:pt x="178984" y="1302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221369" y="3933497"/>
              <a:ext cx="231628" cy="151191"/>
            </a:xfrm>
            <a:custGeom>
              <a:avLst/>
              <a:gdLst/>
              <a:ahLst/>
              <a:cxnLst/>
              <a:rect l="0" t="0" r="0" b="0"/>
              <a:pathLst>
                <a:path w="231628" h="151191">
                  <a:moveTo>
                    <a:pt x="0" y="45905"/>
                  </a:moveTo>
                  <a:lnTo>
                    <a:pt x="2867" y="54773"/>
                  </a:lnTo>
                  <a:lnTo>
                    <a:pt x="5009" y="63760"/>
                  </a:lnTo>
                  <a:lnTo>
                    <a:pt x="6616" y="73751"/>
                  </a:lnTo>
                  <a:lnTo>
                    <a:pt x="7970" y="84558"/>
                  </a:lnTo>
                  <a:lnTo>
                    <a:pt x="9466" y="95722"/>
                  </a:lnTo>
                  <a:lnTo>
                    <a:pt x="11317" y="106927"/>
                  </a:lnTo>
                  <a:lnTo>
                    <a:pt x="13557" y="118039"/>
                  </a:lnTo>
                  <a:lnTo>
                    <a:pt x="16138" y="129024"/>
                  </a:lnTo>
                  <a:lnTo>
                    <a:pt x="18967" y="139812"/>
                  </a:lnTo>
                  <a:lnTo>
                    <a:pt x="21245" y="147693"/>
                  </a:lnTo>
                  <a:lnTo>
                    <a:pt x="22189" y="149265"/>
                  </a:lnTo>
                  <a:lnTo>
                    <a:pt x="22342" y="145563"/>
                  </a:lnTo>
                  <a:lnTo>
                    <a:pt x="22180" y="138275"/>
                  </a:lnTo>
                  <a:lnTo>
                    <a:pt x="21939" y="128645"/>
                  </a:lnTo>
                  <a:lnTo>
                    <a:pt x="21715" y="117499"/>
                  </a:lnTo>
                  <a:lnTo>
                    <a:pt x="21702" y="105533"/>
                  </a:lnTo>
                  <a:lnTo>
                    <a:pt x="22210" y="93396"/>
                  </a:lnTo>
                  <a:lnTo>
                    <a:pt x="23367" y="81444"/>
                  </a:lnTo>
                  <a:lnTo>
                    <a:pt x="25294" y="69954"/>
                  </a:lnTo>
                  <a:lnTo>
                    <a:pt x="28189" y="59226"/>
                  </a:lnTo>
                  <a:lnTo>
                    <a:pt x="32068" y="49358"/>
                  </a:lnTo>
                  <a:lnTo>
                    <a:pt x="36962" y="40916"/>
                  </a:lnTo>
                  <a:lnTo>
                    <a:pt x="42996" y="34980"/>
                  </a:lnTo>
                  <a:lnTo>
                    <a:pt x="50118" y="31921"/>
                  </a:lnTo>
                  <a:lnTo>
                    <a:pt x="57833" y="31647"/>
                  </a:lnTo>
                  <a:lnTo>
                    <a:pt x="65317" y="33963"/>
                  </a:lnTo>
                  <a:lnTo>
                    <a:pt x="72122" y="38483"/>
                  </a:lnTo>
                  <a:lnTo>
                    <a:pt x="78163" y="44734"/>
                  </a:lnTo>
                  <a:lnTo>
                    <a:pt x="83530" y="52276"/>
                  </a:lnTo>
                  <a:lnTo>
                    <a:pt x="88360" y="60746"/>
                  </a:lnTo>
                  <a:lnTo>
                    <a:pt x="92792" y="69869"/>
                  </a:lnTo>
                  <a:lnTo>
                    <a:pt x="96936" y="79444"/>
                  </a:lnTo>
                  <a:lnTo>
                    <a:pt x="100886" y="89236"/>
                  </a:lnTo>
                  <a:lnTo>
                    <a:pt x="104899" y="95886"/>
                  </a:lnTo>
                  <a:lnTo>
                    <a:pt x="108843" y="95631"/>
                  </a:lnTo>
                  <a:lnTo>
                    <a:pt x="112181" y="90234"/>
                  </a:lnTo>
                  <a:lnTo>
                    <a:pt x="115131" y="81640"/>
                  </a:lnTo>
                  <a:lnTo>
                    <a:pt x="117996" y="71236"/>
                  </a:lnTo>
                  <a:lnTo>
                    <a:pt x="120927" y="60071"/>
                  </a:lnTo>
                  <a:lnTo>
                    <a:pt x="123981" y="48733"/>
                  </a:lnTo>
                  <a:lnTo>
                    <a:pt x="127319" y="37635"/>
                  </a:lnTo>
                  <a:lnTo>
                    <a:pt x="131228" y="27159"/>
                  </a:lnTo>
                  <a:lnTo>
                    <a:pt x="135816" y="17456"/>
                  </a:lnTo>
                  <a:lnTo>
                    <a:pt x="141030" y="9121"/>
                  </a:lnTo>
                  <a:lnTo>
                    <a:pt x="146754" y="3256"/>
                  </a:lnTo>
                  <a:lnTo>
                    <a:pt x="152863" y="243"/>
                  </a:lnTo>
                  <a:lnTo>
                    <a:pt x="159252" y="0"/>
                  </a:lnTo>
                  <a:lnTo>
                    <a:pt x="165841" y="2337"/>
                  </a:lnTo>
                  <a:lnTo>
                    <a:pt x="172562" y="6871"/>
                  </a:lnTo>
                  <a:lnTo>
                    <a:pt x="179211" y="13130"/>
                  </a:lnTo>
                  <a:lnTo>
                    <a:pt x="185448" y="20678"/>
                  </a:lnTo>
                  <a:lnTo>
                    <a:pt x="191124" y="29152"/>
                  </a:lnTo>
                  <a:lnTo>
                    <a:pt x="196258" y="38278"/>
                  </a:lnTo>
                  <a:lnTo>
                    <a:pt x="200939" y="47856"/>
                  </a:lnTo>
                  <a:lnTo>
                    <a:pt x="205276" y="57746"/>
                  </a:lnTo>
                  <a:lnTo>
                    <a:pt x="209359" y="68016"/>
                  </a:lnTo>
                  <a:lnTo>
                    <a:pt x="213262" y="78902"/>
                  </a:lnTo>
                  <a:lnTo>
                    <a:pt x="217034" y="90475"/>
                  </a:lnTo>
                  <a:lnTo>
                    <a:pt x="220564" y="102255"/>
                  </a:lnTo>
                  <a:lnTo>
                    <a:pt x="223931" y="114557"/>
                  </a:lnTo>
                  <a:lnTo>
                    <a:pt x="227431" y="129580"/>
                  </a:lnTo>
                  <a:lnTo>
                    <a:pt x="231627" y="1511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463926" y="3897872"/>
              <a:ext cx="168457" cy="201382"/>
            </a:xfrm>
            <a:custGeom>
              <a:avLst/>
              <a:gdLst/>
              <a:ahLst/>
              <a:cxnLst/>
              <a:rect l="0" t="0" r="0" b="0"/>
              <a:pathLst>
                <a:path w="168457" h="201382">
                  <a:moveTo>
                    <a:pt x="0" y="134155"/>
                  </a:moveTo>
                  <a:lnTo>
                    <a:pt x="6002" y="128355"/>
                  </a:lnTo>
                  <a:lnTo>
                    <a:pt x="12847" y="123431"/>
                  </a:lnTo>
                  <a:lnTo>
                    <a:pt x="21234" y="118924"/>
                  </a:lnTo>
                  <a:lnTo>
                    <a:pt x="30862" y="114530"/>
                  </a:lnTo>
                  <a:lnTo>
                    <a:pt x="41176" y="109868"/>
                  </a:lnTo>
                  <a:lnTo>
                    <a:pt x="51779" y="104753"/>
                  </a:lnTo>
                  <a:lnTo>
                    <a:pt x="62304" y="99176"/>
                  </a:lnTo>
                  <a:lnTo>
                    <a:pt x="72356" y="93204"/>
                  </a:lnTo>
                  <a:lnTo>
                    <a:pt x="81771" y="86921"/>
                  </a:lnTo>
                  <a:lnTo>
                    <a:pt x="90412" y="80244"/>
                  </a:lnTo>
                  <a:lnTo>
                    <a:pt x="98076" y="72930"/>
                  </a:lnTo>
                  <a:lnTo>
                    <a:pt x="104743" y="64899"/>
                  </a:lnTo>
                  <a:lnTo>
                    <a:pt x="110222" y="56218"/>
                  </a:lnTo>
                  <a:lnTo>
                    <a:pt x="114081" y="47012"/>
                  </a:lnTo>
                  <a:lnTo>
                    <a:pt x="116222" y="37420"/>
                  </a:lnTo>
                  <a:lnTo>
                    <a:pt x="116525" y="27878"/>
                  </a:lnTo>
                  <a:lnTo>
                    <a:pt x="114684" y="19085"/>
                  </a:lnTo>
                  <a:lnTo>
                    <a:pt x="110741" y="11374"/>
                  </a:lnTo>
                  <a:lnTo>
                    <a:pt x="105009" y="5216"/>
                  </a:lnTo>
                  <a:lnTo>
                    <a:pt x="97882" y="1361"/>
                  </a:lnTo>
                  <a:lnTo>
                    <a:pt x="89727" y="0"/>
                  </a:lnTo>
                  <a:lnTo>
                    <a:pt x="81001" y="1018"/>
                  </a:lnTo>
                  <a:lnTo>
                    <a:pt x="72232" y="4277"/>
                  </a:lnTo>
                  <a:lnTo>
                    <a:pt x="63714" y="9465"/>
                  </a:lnTo>
                  <a:lnTo>
                    <a:pt x="55692" y="16182"/>
                  </a:lnTo>
                  <a:lnTo>
                    <a:pt x="48449" y="24044"/>
                  </a:lnTo>
                  <a:lnTo>
                    <a:pt x="42064" y="32736"/>
                  </a:lnTo>
                  <a:lnTo>
                    <a:pt x="36605" y="42180"/>
                  </a:lnTo>
                  <a:lnTo>
                    <a:pt x="32228" y="52504"/>
                  </a:lnTo>
                  <a:lnTo>
                    <a:pt x="28917" y="63709"/>
                  </a:lnTo>
                  <a:lnTo>
                    <a:pt x="26674" y="75675"/>
                  </a:lnTo>
                  <a:lnTo>
                    <a:pt x="25610" y="88240"/>
                  </a:lnTo>
                  <a:lnTo>
                    <a:pt x="25674" y="101245"/>
                  </a:lnTo>
                  <a:lnTo>
                    <a:pt x="26853" y="114403"/>
                  </a:lnTo>
                  <a:lnTo>
                    <a:pt x="29238" y="127309"/>
                  </a:lnTo>
                  <a:lnTo>
                    <a:pt x="32772" y="139762"/>
                  </a:lnTo>
                  <a:lnTo>
                    <a:pt x="37434" y="151580"/>
                  </a:lnTo>
                  <a:lnTo>
                    <a:pt x="43311" y="162525"/>
                  </a:lnTo>
                  <a:lnTo>
                    <a:pt x="50344" y="172545"/>
                  </a:lnTo>
                  <a:lnTo>
                    <a:pt x="58507" y="181426"/>
                  </a:lnTo>
                  <a:lnTo>
                    <a:pt x="67889" y="188722"/>
                  </a:lnTo>
                  <a:lnTo>
                    <a:pt x="78418" y="194328"/>
                  </a:lnTo>
                  <a:lnTo>
                    <a:pt x="89742" y="198282"/>
                  </a:lnTo>
                  <a:lnTo>
                    <a:pt x="101335" y="200577"/>
                  </a:lnTo>
                  <a:lnTo>
                    <a:pt x="112862" y="201381"/>
                  </a:lnTo>
                  <a:lnTo>
                    <a:pt x="123939" y="200939"/>
                  </a:lnTo>
                  <a:lnTo>
                    <a:pt x="135234" y="199337"/>
                  </a:lnTo>
                  <a:lnTo>
                    <a:pt x="148855" y="195319"/>
                  </a:lnTo>
                  <a:lnTo>
                    <a:pt x="168456" y="186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677151" y="3716128"/>
              <a:ext cx="60459" cy="357970"/>
            </a:xfrm>
            <a:custGeom>
              <a:avLst/>
              <a:gdLst/>
              <a:ahLst/>
              <a:cxnLst/>
              <a:rect l="0" t="0" r="0" b="0"/>
              <a:pathLst>
                <a:path w="60459" h="357970">
                  <a:moveTo>
                    <a:pt x="7815" y="0"/>
                  </a:moveTo>
                  <a:lnTo>
                    <a:pt x="4949" y="8868"/>
                  </a:lnTo>
                  <a:lnTo>
                    <a:pt x="2807" y="17856"/>
                  </a:lnTo>
                  <a:lnTo>
                    <a:pt x="1208" y="27860"/>
                  </a:lnTo>
                  <a:lnTo>
                    <a:pt x="201" y="39186"/>
                  </a:lnTo>
                  <a:lnTo>
                    <a:pt x="0" y="52294"/>
                  </a:lnTo>
                  <a:lnTo>
                    <a:pt x="656" y="67263"/>
                  </a:lnTo>
                  <a:lnTo>
                    <a:pt x="2067" y="84025"/>
                  </a:lnTo>
                  <a:lnTo>
                    <a:pt x="4079" y="102547"/>
                  </a:lnTo>
                  <a:lnTo>
                    <a:pt x="6542" y="122630"/>
                  </a:lnTo>
                  <a:lnTo>
                    <a:pt x="9329" y="143807"/>
                  </a:lnTo>
                  <a:lnTo>
                    <a:pt x="12346" y="165467"/>
                  </a:lnTo>
                  <a:lnTo>
                    <a:pt x="15520" y="187208"/>
                  </a:lnTo>
                  <a:lnTo>
                    <a:pt x="18804" y="208533"/>
                  </a:lnTo>
                  <a:lnTo>
                    <a:pt x="22161" y="228779"/>
                  </a:lnTo>
                  <a:lnTo>
                    <a:pt x="25569" y="247687"/>
                  </a:lnTo>
                  <a:lnTo>
                    <a:pt x="29010" y="265179"/>
                  </a:lnTo>
                  <a:lnTo>
                    <a:pt x="32474" y="281178"/>
                  </a:lnTo>
                  <a:lnTo>
                    <a:pt x="35953" y="295787"/>
                  </a:lnTo>
                  <a:lnTo>
                    <a:pt x="39482" y="308994"/>
                  </a:lnTo>
                  <a:lnTo>
                    <a:pt x="43593" y="321977"/>
                  </a:lnTo>
                  <a:lnTo>
                    <a:pt x="49763" y="336997"/>
                  </a:lnTo>
                  <a:lnTo>
                    <a:pt x="60458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590270" y="3856194"/>
              <a:ext cx="210571" cy="28872"/>
            </a:xfrm>
            <a:custGeom>
              <a:avLst/>
              <a:gdLst/>
              <a:ahLst/>
              <a:cxnLst/>
              <a:rect l="0" t="0" r="0" b="0"/>
              <a:pathLst>
                <a:path w="210571" h="28872">
                  <a:moveTo>
                    <a:pt x="210570" y="7815"/>
                  </a:moveTo>
                  <a:lnTo>
                    <a:pt x="201702" y="4948"/>
                  </a:lnTo>
                  <a:lnTo>
                    <a:pt x="192715" y="2806"/>
                  </a:lnTo>
                  <a:lnTo>
                    <a:pt x="182720" y="1208"/>
                  </a:lnTo>
                  <a:lnTo>
                    <a:pt x="171739" y="200"/>
                  </a:lnTo>
                  <a:lnTo>
                    <a:pt x="159928" y="0"/>
                  </a:lnTo>
                  <a:lnTo>
                    <a:pt x="147474" y="655"/>
                  </a:lnTo>
                  <a:lnTo>
                    <a:pt x="134709" y="2067"/>
                  </a:lnTo>
                  <a:lnTo>
                    <a:pt x="122076" y="4079"/>
                  </a:lnTo>
                  <a:lnTo>
                    <a:pt x="109803" y="6537"/>
                  </a:lnTo>
                  <a:lnTo>
                    <a:pt x="97768" y="9151"/>
                  </a:lnTo>
                  <a:lnTo>
                    <a:pt x="85614" y="11519"/>
                  </a:lnTo>
                  <a:lnTo>
                    <a:pt x="73147" y="13445"/>
                  </a:lnTo>
                  <a:lnTo>
                    <a:pt x="60550" y="15108"/>
                  </a:lnTo>
                  <a:lnTo>
                    <a:pt x="46858" y="17231"/>
                  </a:lnTo>
                  <a:lnTo>
                    <a:pt x="28630" y="21115"/>
                  </a:lnTo>
                  <a:lnTo>
                    <a:pt x="0" y="28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831950" y="3894327"/>
              <a:ext cx="94758" cy="168604"/>
            </a:xfrm>
            <a:custGeom>
              <a:avLst/>
              <a:gdLst/>
              <a:ahLst/>
              <a:cxnLst/>
              <a:rect l="0" t="0" r="0" b="0"/>
              <a:pathLst>
                <a:path w="94758" h="168604">
                  <a:moveTo>
                    <a:pt x="0" y="95596"/>
                  </a:moveTo>
                  <a:lnTo>
                    <a:pt x="67" y="107264"/>
                  </a:lnTo>
                  <a:lnTo>
                    <a:pt x="707" y="117753"/>
                  </a:lnTo>
                  <a:lnTo>
                    <a:pt x="2004" y="128054"/>
                  </a:lnTo>
                  <a:lnTo>
                    <a:pt x="3864" y="138356"/>
                  </a:lnTo>
                  <a:lnTo>
                    <a:pt x="6180" y="148700"/>
                  </a:lnTo>
                  <a:lnTo>
                    <a:pt x="8829" y="159018"/>
                  </a:lnTo>
                  <a:lnTo>
                    <a:pt x="11111" y="166808"/>
                  </a:lnTo>
                  <a:lnTo>
                    <a:pt x="12048" y="168603"/>
                  </a:lnTo>
                  <a:lnTo>
                    <a:pt x="11599" y="164761"/>
                  </a:lnTo>
                  <a:lnTo>
                    <a:pt x="10124" y="156666"/>
                  </a:lnTo>
                  <a:lnTo>
                    <a:pt x="8122" y="145724"/>
                  </a:lnTo>
                  <a:lnTo>
                    <a:pt x="6136" y="133175"/>
                  </a:lnTo>
                  <a:lnTo>
                    <a:pt x="4461" y="119814"/>
                  </a:lnTo>
                  <a:lnTo>
                    <a:pt x="3331" y="106232"/>
                  </a:lnTo>
                  <a:lnTo>
                    <a:pt x="3019" y="92948"/>
                  </a:lnTo>
                  <a:lnTo>
                    <a:pt x="3586" y="80192"/>
                  </a:lnTo>
                  <a:lnTo>
                    <a:pt x="4931" y="67978"/>
                  </a:lnTo>
                  <a:lnTo>
                    <a:pt x="6897" y="56226"/>
                  </a:lnTo>
                  <a:lnTo>
                    <a:pt x="9336" y="44840"/>
                  </a:lnTo>
                  <a:lnTo>
                    <a:pt x="12446" y="34056"/>
                  </a:lnTo>
                  <a:lnTo>
                    <a:pt x="16743" y="24411"/>
                  </a:lnTo>
                  <a:lnTo>
                    <a:pt x="22414" y="16116"/>
                  </a:lnTo>
                  <a:lnTo>
                    <a:pt x="29341" y="9394"/>
                  </a:lnTo>
                  <a:lnTo>
                    <a:pt x="37287" y="4626"/>
                  </a:lnTo>
                  <a:lnTo>
                    <a:pt x="45993" y="1825"/>
                  </a:lnTo>
                  <a:lnTo>
                    <a:pt x="54987" y="556"/>
                  </a:lnTo>
                  <a:lnTo>
                    <a:pt x="64568" y="0"/>
                  </a:lnTo>
                  <a:lnTo>
                    <a:pt x="76692" y="104"/>
                  </a:lnTo>
                  <a:lnTo>
                    <a:pt x="94757" y="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969239" y="3968849"/>
              <a:ext cx="73701" cy="84229"/>
            </a:xfrm>
            <a:custGeom>
              <a:avLst/>
              <a:gdLst/>
              <a:ahLst/>
              <a:cxnLst/>
              <a:rect l="0" t="0" r="0" b="0"/>
              <a:pathLst>
                <a:path w="73701" h="84229">
                  <a:moveTo>
                    <a:pt x="0" y="0"/>
                  </a:moveTo>
                  <a:lnTo>
                    <a:pt x="3001" y="8734"/>
                  </a:lnTo>
                  <a:lnTo>
                    <a:pt x="6424" y="16441"/>
                  </a:lnTo>
                  <a:lnTo>
                    <a:pt x="10620" y="23843"/>
                  </a:lnTo>
                  <a:lnTo>
                    <a:pt x="15520" y="31104"/>
                  </a:lnTo>
                  <a:lnTo>
                    <a:pt x="21001" y="38283"/>
                  </a:lnTo>
                  <a:lnTo>
                    <a:pt x="26932" y="45404"/>
                  </a:lnTo>
                  <a:lnTo>
                    <a:pt x="33274" y="52374"/>
                  </a:lnTo>
                  <a:lnTo>
                    <a:pt x="40923" y="59781"/>
                  </a:lnTo>
                  <a:lnTo>
                    <a:pt x="52784" y="69394"/>
                  </a:lnTo>
                  <a:lnTo>
                    <a:pt x="7370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000843" y="3906116"/>
              <a:ext cx="147400" cy="568540"/>
            </a:xfrm>
            <a:custGeom>
              <a:avLst/>
              <a:gdLst/>
              <a:ahLst/>
              <a:cxnLst/>
              <a:rect l="0" t="0" r="0" b="0"/>
              <a:pathLst>
                <a:path w="147400" h="568540">
                  <a:moveTo>
                    <a:pt x="147399" y="0"/>
                  </a:moveTo>
                  <a:lnTo>
                    <a:pt x="141532" y="5935"/>
                  </a:lnTo>
                  <a:lnTo>
                    <a:pt x="135967" y="12139"/>
                  </a:lnTo>
                  <a:lnTo>
                    <a:pt x="130168" y="19235"/>
                  </a:lnTo>
                  <a:lnTo>
                    <a:pt x="124087" y="27176"/>
                  </a:lnTo>
                  <a:lnTo>
                    <a:pt x="117757" y="35822"/>
                  </a:lnTo>
                  <a:lnTo>
                    <a:pt x="111233" y="45016"/>
                  </a:lnTo>
                  <a:lnTo>
                    <a:pt x="104731" y="54616"/>
                  </a:lnTo>
                  <a:lnTo>
                    <a:pt x="98597" y="64505"/>
                  </a:lnTo>
                  <a:lnTo>
                    <a:pt x="92988" y="74612"/>
                  </a:lnTo>
                  <a:lnTo>
                    <a:pt x="87731" y="85364"/>
                  </a:lnTo>
                  <a:lnTo>
                    <a:pt x="82434" y="97639"/>
                  </a:lnTo>
                  <a:lnTo>
                    <a:pt x="76872" y="111797"/>
                  </a:lnTo>
                  <a:lnTo>
                    <a:pt x="71152" y="127886"/>
                  </a:lnTo>
                  <a:lnTo>
                    <a:pt x="65612" y="145892"/>
                  </a:lnTo>
                  <a:lnTo>
                    <a:pt x="60438" y="165583"/>
                  </a:lnTo>
                  <a:lnTo>
                    <a:pt x="55660" y="185974"/>
                  </a:lnTo>
                  <a:lnTo>
                    <a:pt x="51224" y="205501"/>
                  </a:lnTo>
                  <a:lnTo>
                    <a:pt x="47061" y="223372"/>
                  </a:lnTo>
                  <a:lnTo>
                    <a:pt x="43266" y="239824"/>
                  </a:lnTo>
                  <a:lnTo>
                    <a:pt x="40089" y="255715"/>
                  </a:lnTo>
                  <a:lnTo>
                    <a:pt x="37613" y="271627"/>
                  </a:lnTo>
                  <a:lnTo>
                    <a:pt x="35611" y="287640"/>
                  </a:lnTo>
                  <a:lnTo>
                    <a:pt x="33651" y="303493"/>
                  </a:lnTo>
                  <a:lnTo>
                    <a:pt x="31479" y="319021"/>
                  </a:lnTo>
                  <a:lnTo>
                    <a:pt x="29017" y="334198"/>
                  </a:lnTo>
                  <a:lnTo>
                    <a:pt x="26286" y="349068"/>
                  </a:lnTo>
                  <a:lnTo>
                    <a:pt x="23340" y="363702"/>
                  </a:lnTo>
                  <a:lnTo>
                    <a:pt x="20395" y="378326"/>
                  </a:lnTo>
                  <a:lnTo>
                    <a:pt x="17804" y="393295"/>
                  </a:lnTo>
                  <a:lnTo>
                    <a:pt x="15729" y="408776"/>
                  </a:lnTo>
                  <a:lnTo>
                    <a:pt x="13997" y="424598"/>
                  </a:lnTo>
                  <a:lnTo>
                    <a:pt x="12221" y="440373"/>
                  </a:lnTo>
                  <a:lnTo>
                    <a:pt x="10176" y="455878"/>
                  </a:lnTo>
                  <a:lnTo>
                    <a:pt x="7970" y="471222"/>
                  </a:lnTo>
                  <a:lnTo>
                    <a:pt x="5943" y="486743"/>
                  </a:lnTo>
                  <a:lnTo>
                    <a:pt x="4282" y="502607"/>
                  </a:lnTo>
                  <a:lnTo>
                    <a:pt x="3012" y="518081"/>
                  </a:lnTo>
                  <a:lnTo>
                    <a:pt x="1947" y="533141"/>
                  </a:lnTo>
                  <a:lnTo>
                    <a:pt x="996" y="549112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158767" y="409555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4870493" y="136870"/>
            <a:ext cx="260877" cy="266955"/>
            <a:chOff x="4870493" y="136870"/>
            <a:chExt cx="260877" cy="266955"/>
          </a:xfrm>
        </p:grpSpPr>
        <p:sp>
          <p:nvSpPr>
            <p:cNvPr id="73" name="Freeform 72"/>
            <p:cNvSpPr/>
            <p:nvPr/>
          </p:nvSpPr>
          <p:spPr>
            <a:xfrm>
              <a:off x="4958922" y="242155"/>
              <a:ext cx="42115" cy="115814"/>
            </a:xfrm>
            <a:custGeom>
              <a:avLst/>
              <a:gdLst/>
              <a:ahLst/>
              <a:cxnLst/>
              <a:rect l="0" t="0" r="0" b="0"/>
              <a:pathLst>
                <a:path w="42115" h="115814">
                  <a:moveTo>
                    <a:pt x="42114" y="0"/>
                  </a:moveTo>
                  <a:lnTo>
                    <a:pt x="30935" y="11178"/>
                  </a:lnTo>
                  <a:lnTo>
                    <a:pt x="7270" y="73217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870493" y="136870"/>
              <a:ext cx="260877" cy="266955"/>
            </a:xfrm>
            <a:custGeom>
              <a:avLst/>
              <a:gdLst/>
              <a:ahLst/>
              <a:cxnLst/>
              <a:rect l="0" t="0" r="0" b="0"/>
              <a:pathLst>
                <a:path w="260877" h="266955">
                  <a:moveTo>
                    <a:pt x="172657" y="0"/>
                  </a:moveTo>
                  <a:lnTo>
                    <a:pt x="129966" y="3120"/>
                  </a:lnTo>
                  <a:lnTo>
                    <a:pt x="78994" y="19128"/>
                  </a:lnTo>
                  <a:lnTo>
                    <a:pt x="39902" y="49803"/>
                  </a:lnTo>
                  <a:lnTo>
                    <a:pt x="24008" y="75978"/>
                  </a:lnTo>
                  <a:lnTo>
                    <a:pt x="890" y="137070"/>
                  </a:lnTo>
                  <a:lnTo>
                    <a:pt x="0" y="158016"/>
                  </a:lnTo>
                  <a:lnTo>
                    <a:pt x="4673" y="179024"/>
                  </a:lnTo>
                  <a:lnTo>
                    <a:pt x="33263" y="231632"/>
                  </a:lnTo>
                  <a:lnTo>
                    <a:pt x="49873" y="246447"/>
                  </a:lnTo>
                  <a:lnTo>
                    <a:pt x="89132" y="265490"/>
                  </a:lnTo>
                  <a:lnTo>
                    <a:pt x="109798" y="266954"/>
                  </a:lnTo>
                  <a:lnTo>
                    <a:pt x="130682" y="262536"/>
                  </a:lnTo>
                  <a:lnTo>
                    <a:pt x="183204" y="234123"/>
                  </a:lnTo>
                  <a:lnTo>
                    <a:pt x="231704" y="183868"/>
                  </a:lnTo>
                  <a:lnTo>
                    <a:pt x="251867" y="146284"/>
                  </a:lnTo>
                  <a:lnTo>
                    <a:pt x="259724" y="125846"/>
                  </a:lnTo>
                  <a:lnTo>
                    <a:pt x="260876" y="105065"/>
                  </a:lnTo>
                  <a:lnTo>
                    <a:pt x="256319" y="84130"/>
                  </a:lnTo>
                  <a:lnTo>
                    <a:pt x="240600" y="53783"/>
                  </a:lnTo>
                  <a:lnTo>
                    <a:pt x="227810" y="37162"/>
                  </a:lnTo>
                  <a:lnTo>
                    <a:pt x="201867" y="20240"/>
                  </a:lnTo>
                  <a:lnTo>
                    <a:pt x="160775" y="13406"/>
                  </a:lnTo>
                  <a:lnTo>
                    <a:pt x="134621" y="18046"/>
                  </a:lnTo>
                  <a:lnTo>
                    <a:pt x="98957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5909566" y="852808"/>
            <a:ext cx="319829" cy="349916"/>
            <a:chOff x="5909566" y="852808"/>
            <a:chExt cx="319829" cy="349916"/>
          </a:xfrm>
        </p:grpSpPr>
        <p:sp>
          <p:nvSpPr>
            <p:cNvPr id="76" name="Freeform 75"/>
            <p:cNvSpPr/>
            <p:nvPr/>
          </p:nvSpPr>
          <p:spPr>
            <a:xfrm>
              <a:off x="5990479" y="914834"/>
              <a:ext cx="158164" cy="224669"/>
            </a:xfrm>
            <a:custGeom>
              <a:avLst/>
              <a:gdLst/>
              <a:ahLst/>
              <a:cxnLst/>
              <a:rect l="0" t="0" r="0" b="0"/>
              <a:pathLst>
                <a:path w="158164" h="224669">
                  <a:moveTo>
                    <a:pt x="236" y="32730"/>
                  </a:moveTo>
                  <a:lnTo>
                    <a:pt x="29544" y="3422"/>
                  </a:lnTo>
                  <a:lnTo>
                    <a:pt x="37322" y="323"/>
                  </a:lnTo>
                  <a:lnTo>
                    <a:pt x="55323" y="0"/>
                  </a:lnTo>
                  <a:lnTo>
                    <a:pt x="71902" y="6875"/>
                  </a:lnTo>
                  <a:lnTo>
                    <a:pt x="79599" y="11984"/>
                  </a:lnTo>
                  <a:lnTo>
                    <a:pt x="91270" y="27019"/>
                  </a:lnTo>
                  <a:lnTo>
                    <a:pt x="108295" y="65267"/>
                  </a:lnTo>
                  <a:lnTo>
                    <a:pt x="113752" y="101772"/>
                  </a:lnTo>
                  <a:lnTo>
                    <a:pt x="107191" y="147624"/>
                  </a:lnTo>
                  <a:lnTo>
                    <a:pt x="91509" y="190476"/>
                  </a:lnTo>
                  <a:lnTo>
                    <a:pt x="85651" y="201065"/>
                  </a:lnTo>
                  <a:lnTo>
                    <a:pt x="69784" y="215950"/>
                  </a:lnTo>
                  <a:lnTo>
                    <a:pt x="60639" y="221557"/>
                  </a:lnTo>
                  <a:lnTo>
                    <a:pt x="41120" y="224668"/>
                  </a:lnTo>
                  <a:lnTo>
                    <a:pt x="31001" y="223860"/>
                  </a:lnTo>
                  <a:lnTo>
                    <a:pt x="13520" y="216723"/>
                  </a:lnTo>
                  <a:lnTo>
                    <a:pt x="5582" y="211544"/>
                  </a:lnTo>
                  <a:lnTo>
                    <a:pt x="1461" y="204582"/>
                  </a:lnTo>
                  <a:lnTo>
                    <a:pt x="0" y="187488"/>
                  </a:lnTo>
                  <a:lnTo>
                    <a:pt x="3588" y="179186"/>
                  </a:lnTo>
                  <a:lnTo>
                    <a:pt x="16934" y="163722"/>
                  </a:lnTo>
                  <a:lnTo>
                    <a:pt x="26575" y="159833"/>
                  </a:lnTo>
                  <a:lnTo>
                    <a:pt x="49767" y="158630"/>
                  </a:lnTo>
                  <a:lnTo>
                    <a:pt x="101613" y="167390"/>
                  </a:lnTo>
                  <a:lnTo>
                    <a:pt x="140624" y="180386"/>
                  </a:lnTo>
                  <a:lnTo>
                    <a:pt x="158163" y="1906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909566" y="852808"/>
              <a:ext cx="319829" cy="349916"/>
            </a:xfrm>
            <a:custGeom>
              <a:avLst/>
              <a:gdLst/>
              <a:ahLst/>
              <a:cxnLst/>
              <a:rect l="0" t="0" r="0" b="0"/>
              <a:pathLst>
                <a:path w="319829" h="349916">
                  <a:moveTo>
                    <a:pt x="123263" y="0"/>
                  </a:moveTo>
                  <a:lnTo>
                    <a:pt x="69388" y="35916"/>
                  </a:lnTo>
                  <a:lnTo>
                    <a:pt x="31383" y="66453"/>
                  </a:lnTo>
                  <a:lnTo>
                    <a:pt x="16917" y="86856"/>
                  </a:lnTo>
                  <a:lnTo>
                    <a:pt x="3366" y="124651"/>
                  </a:lnTo>
                  <a:lnTo>
                    <a:pt x="0" y="166655"/>
                  </a:lnTo>
                  <a:lnTo>
                    <a:pt x="8751" y="229538"/>
                  </a:lnTo>
                  <a:lnTo>
                    <a:pt x="17387" y="257605"/>
                  </a:lnTo>
                  <a:lnTo>
                    <a:pt x="55811" y="315116"/>
                  </a:lnTo>
                  <a:lnTo>
                    <a:pt x="73397" y="330344"/>
                  </a:lnTo>
                  <a:lnTo>
                    <a:pt x="118872" y="349653"/>
                  </a:lnTo>
                  <a:lnTo>
                    <a:pt x="159137" y="349915"/>
                  </a:lnTo>
                  <a:lnTo>
                    <a:pt x="217198" y="336313"/>
                  </a:lnTo>
                  <a:lnTo>
                    <a:pt x="259971" y="317166"/>
                  </a:lnTo>
                  <a:lnTo>
                    <a:pt x="286082" y="292067"/>
                  </a:lnTo>
                  <a:lnTo>
                    <a:pt x="311571" y="241796"/>
                  </a:lnTo>
                  <a:lnTo>
                    <a:pt x="319828" y="207344"/>
                  </a:lnTo>
                  <a:lnTo>
                    <a:pt x="319154" y="167500"/>
                  </a:lnTo>
                  <a:lnTo>
                    <a:pt x="308447" y="112115"/>
                  </a:lnTo>
                  <a:lnTo>
                    <a:pt x="292906" y="75723"/>
                  </a:lnTo>
                  <a:lnTo>
                    <a:pt x="267894" y="42713"/>
                  </a:lnTo>
                  <a:lnTo>
                    <a:pt x="238256" y="21884"/>
                  </a:lnTo>
                  <a:lnTo>
                    <a:pt x="201659" y="8304"/>
                  </a:lnTo>
                  <a:lnTo>
                    <a:pt x="177992" y="6810"/>
                  </a:lnTo>
                  <a:lnTo>
                    <a:pt x="158115" y="10046"/>
                  </a:lnTo>
                  <a:lnTo>
                    <a:pt x="133791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5499408" y="1910597"/>
            <a:ext cx="346797" cy="392209"/>
            <a:chOff x="5499408" y="1910597"/>
            <a:chExt cx="346797" cy="392209"/>
          </a:xfrm>
        </p:grpSpPr>
        <p:sp>
          <p:nvSpPr>
            <p:cNvPr id="79" name="Freeform 78"/>
            <p:cNvSpPr/>
            <p:nvPr/>
          </p:nvSpPr>
          <p:spPr>
            <a:xfrm>
              <a:off x="5580103" y="1975444"/>
              <a:ext cx="150605" cy="256598"/>
            </a:xfrm>
            <a:custGeom>
              <a:avLst/>
              <a:gdLst/>
              <a:ahLst/>
              <a:cxnLst/>
              <a:rect l="0" t="0" r="0" b="0"/>
              <a:pathLst>
                <a:path w="150605" h="256598">
                  <a:moveTo>
                    <a:pt x="0" y="24970"/>
                  </a:moveTo>
                  <a:lnTo>
                    <a:pt x="17981" y="9329"/>
                  </a:lnTo>
                  <a:lnTo>
                    <a:pt x="34898" y="1251"/>
                  </a:lnTo>
                  <a:lnTo>
                    <a:pt x="54115" y="0"/>
                  </a:lnTo>
                  <a:lnTo>
                    <a:pt x="64153" y="1305"/>
                  </a:lnTo>
                  <a:lnTo>
                    <a:pt x="72014" y="5684"/>
                  </a:lnTo>
                  <a:lnTo>
                    <a:pt x="83869" y="19908"/>
                  </a:lnTo>
                  <a:lnTo>
                    <a:pt x="97120" y="47647"/>
                  </a:lnTo>
                  <a:lnTo>
                    <a:pt x="97502" y="57635"/>
                  </a:lnTo>
                  <a:lnTo>
                    <a:pt x="91688" y="78092"/>
                  </a:lnTo>
                  <a:lnTo>
                    <a:pt x="75260" y="103751"/>
                  </a:lnTo>
                  <a:lnTo>
                    <a:pt x="74740" y="107906"/>
                  </a:lnTo>
                  <a:lnTo>
                    <a:pt x="77903" y="109507"/>
                  </a:lnTo>
                  <a:lnTo>
                    <a:pt x="90776" y="110505"/>
                  </a:lnTo>
                  <a:lnTo>
                    <a:pt x="116584" y="118814"/>
                  </a:lnTo>
                  <a:lnTo>
                    <a:pt x="132144" y="129460"/>
                  </a:lnTo>
                  <a:lnTo>
                    <a:pt x="143739" y="145109"/>
                  </a:lnTo>
                  <a:lnTo>
                    <a:pt x="148468" y="154196"/>
                  </a:lnTo>
                  <a:lnTo>
                    <a:pt x="150604" y="173651"/>
                  </a:lnTo>
                  <a:lnTo>
                    <a:pt x="146484" y="193996"/>
                  </a:lnTo>
                  <a:lnTo>
                    <a:pt x="136854" y="214736"/>
                  </a:lnTo>
                  <a:lnTo>
                    <a:pt x="118536" y="232533"/>
                  </a:lnTo>
                  <a:lnTo>
                    <a:pt x="94797" y="245902"/>
                  </a:lnTo>
                  <a:lnTo>
                    <a:pt x="31586" y="2565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499408" y="1910597"/>
              <a:ext cx="346797" cy="392209"/>
            </a:xfrm>
            <a:custGeom>
              <a:avLst/>
              <a:gdLst/>
              <a:ahLst/>
              <a:cxnLst/>
              <a:rect l="0" t="0" r="0" b="0"/>
              <a:pathLst>
                <a:path w="346797" h="392209">
                  <a:moveTo>
                    <a:pt x="217566" y="5589"/>
                  </a:moveTo>
                  <a:lnTo>
                    <a:pt x="200798" y="0"/>
                  </a:lnTo>
                  <a:lnTo>
                    <a:pt x="168014" y="2113"/>
                  </a:lnTo>
                  <a:lnTo>
                    <a:pt x="123420" y="14478"/>
                  </a:lnTo>
                  <a:lnTo>
                    <a:pt x="64658" y="50491"/>
                  </a:lnTo>
                  <a:lnTo>
                    <a:pt x="35130" y="85704"/>
                  </a:lnTo>
                  <a:lnTo>
                    <a:pt x="12597" y="139524"/>
                  </a:lnTo>
                  <a:lnTo>
                    <a:pt x="0" y="198335"/>
                  </a:lnTo>
                  <a:lnTo>
                    <a:pt x="2754" y="260341"/>
                  </a:lnTo>
                  <a:lnTo>
                    <a:pt x="16918" y="303470"/>
                  </a:lnTo>
                  <a:lnTo>
                    <a:pt x="57825" y="359458"/>
                  </a:lnTo>
                  <a:lnTo>
                    <a:pt x="74040" y="374604"/>
                  </a:lnTo>
                  <a:lnTo>
                    <a:pt x="92945" y="385235"/>
                  </a:lnTo>
                  <a:lnTo>
                    <a:pt x="128908" y="392208"/>
                  </a:lnTo>
                  <a:lnTo>
                    <a:pt x="163611" y="388684"/>
                  </a:lnTo>
                  <a:lnTo>
                    <a:pt x="217393" y="362245"/>
                  </a:lnTo>
                  <a:lnTo>
                    <a:pt x="276601" y="314348"/>
                  </a:lnTo>
                  <a:lnTo>
                    <a:pt x="312239" y="259534"/>
                  </a:lnTo>
                  <a:lnTo>
                    <a:pt x="334793" y="216408"/>
                  </a:lnTo>
                  <a:lnTo>
                    <a:pt x="346796" y="179058"/>
                  </a:lnTo>
                  <a:lnTo>
                    <a:pt x="346583" y="138356"/>
                  </a:lnTo>
                  <a:lnTo>
                    <a:pt x="339111" y="102249"/>
                  </a:lnTo>
                  <a:lnTo>
                    <a:pt x="323899" y="74913"/>
                  </a:lnTo>
                  <a:lnTo>
                    <a:pt x="298985" y="51996"/>
                  </a:lnTo>
                  <a:lnTo>
                    <a:pt x="263787" y="35977"/>
                  </a:lnTo>
                  <a:lnTo>
                    <a:pt x="209972" y="28489"/>
                  </a:lnTo>
                  <a:lnTo>
                    <a:pt x="163640" y="27010"/>
                  </a:lnTo>
                  <a:lnTo>
                    <a:pt x="143866" y="26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4028502" y="2126756"/>
            <a:ext cx="380046" cy="351687"/>
            <a:chOff x="4028502" y="2126756"/>
            <a:chExt cx="380046" cy="351687"/>
          </a:xfrm>
        </p:grpSpPr>
        <p:sp>
          <p:nvSpPr>
            <p:cNvPr id="82" name="Freeform 81"/>
            <p:cNvSpPr/>
            <p:nvPr/>
          </p:nvSpPr>
          <p:spPr>
            <a:xfrm>
              <a:off x="4226390" y="2126756"/>
              <a:ext cx="37652" cy="242156"/>
            </a:xfrm>
            <a:custGeom>
              <a:avLst/>
              <a:gdLst/>
              <a:ahLst/>
              <a:cxnLst/>
              <a:rect l="0" t="0" r="0" b="0"/>
              <a:pathLst>
                <a:path w="37652" h="242156">
                  <a:moveTo>
                    <a:pt x="6065" y="0"/>
                  </a:moveTo>
                  <a:lnTo>
                    <a:pt x="0" y="32452"/>
                  </a:lnTo>
                  <a:lnTo>
                    <a:pt x="10625" y="95520"/>
                  </a:lnTo>
                  <a:lnTo>
                    <a:pt x="23821" y="152706"/>
                  </a:lnTo>
                  <a:lnTo>
                    <a:pt x="35599" y="215472"/>
                  </a:lnTo>
                  <a:lnTo>
                    <a:pt x="37651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094845" y="2189927"/>
              <a:ext cx="116555" cy="125245"/>
            </a:xfrm>
            <a:custGeom>
              <a:avLst/>
              <a:gdLst/>
              <a:ahLst/>
              <a:cxnLst/>
              <a:rect l="0" t="0" r="0" b="0"/>
              <a:pathLst>
                <a:path w="116555" h="125245">
                  <a:moveTo>
                    <a:pt x="116554" y="52643"/>
                  </a:moveTo>
                  <a:lnTo>
                    <a:pt x="55681" y="95304"/>
                  </a:lnTo>
                  <a:lnTo>
                    <a:pt x="25761" y="122941"/>
                  </a:lnTo>
                  <a:lnTo>
                    <a:pt x="18590" y="125244"/>
                  </a:lnTo>
                  <a:lnTo>
                    <a:pt x="11470" y="124441"/>
                  </a:lnTo>
                  <a:lnTo>
                    <a:pt x="4384" y="121565"/>
                  </a:lnTo>
                  <a:lnTo>
                    <a:pt x="830" y="114968"/>
                  </a:lnTo>
                  <a:lnTo>
                    <a:pt x="0" y="95161"/>
                  </a:lnTo>
                  <a:lnTo>
                    <a:pt x="12096" y="42167"/>
                  </a:lnTo>
                  <a:lnTo>
                    <a:pt x="2179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028502" y="2134409"/>
              <a:ext cx="380046" cy="344034"/>
            </a:xfrm>
            <a:custGeom>
              <a:avLst/>
              <a:gdLst/>
              <a:ahLst/>
              <a:cxnLst/>
              <a:rect l="0" t="0" r="0" b="0"/>
              <a:pathLst>
                <a:path w="380046" h="344034">
                  <a:moveTo>
                    <a:pt x="24969" y="66046"/>
                  </a:moveTo>
                  <a:lnTo>
                    <a:pt x="1250" y="119074"/>
                  </a:lnTo>
                  <a:lnTo>
                    <a:pt x="0" y="139917"/>
                  </a:lnTo>
                  <a:lnTo>
                    <a:pt x="8729" y="193072"/>
                  </a:lnTo>
                  <a:lnTo>
                    <a:pt x="30123" y="249152"/>
                  </a:lnTo>
                  <a:lnTo>
                    <a:pt x="77708" y="307622"/>
                  </a:lnTo>
                  <a:lnTo>
                    <a:pt x="92862" y="320812"/>
                  </a:lnTo>
                  <a:lnTo>
                    <a:pt x="134307" y="338812"/>
                  </a:lnTo>
                  <a:lnTo>
                    <a:pt x="161301" y="344033"/>
                  </a:lnTo>
                  <a:lnTo>
                    <a:pt x="220052" y="337853"/>
                  </a:lnTo>
                  <a:lnTo>
                    <a:pt x="277000" y="320815"/>
                  </a:lnTo>
                  <a:lnTo>
                    <a:pt x="316518" y="296699"/>
                  </a:lnTo>
                  <a:lnTo>
                    <a:pt x="331191" y="282033"/>
                  </a:lnTo>
                  <a:lnTo>
                    <a:pt x="365070" y="229591"/>
                  </a:lnTo>
                  <a:lnTo>
                    <a:pt x="377124" y="193403"/>
                  </a:lnTo>
                  <a:lnTo>
                    <a:pt x="380045" y="154215"/>
                  </a:lnTo>
                  <a:lnTo>
                    <a:pt x="368057" y="98151"/>
                  </a:lnTo>
                  <a:lnTo>
                    <a:pt x="355267" y="79925"/>
                  </a:lnTo>
                  <a:lnTo>
                    <a:pt x="293014" y="21723"/>
                  </a:lnTo>
                  <a:lnTo>
                    <a:pt x="236407" y="0"/>
                  </a:lnTo>
                  <a:lnTo>
                    <a:pt x="185191" y="1094"/>
                  </a:lnTo>
                  <a:lnTo>
                    <a:pt x="145102" y="4687"/>
                  </a:lnTo>
                  <a:lnTo>
                    <a:pt x="88709" y="32115"/>
                  </a:lnTo>
                  <a:lnTo>
                    <a:pt x="47308" y="60427"/>
                  </a:lnTo>
                  <a:lnTo>
                    <a:pt x="14441" y="976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3581342" y="839197"/>
            <a:ext cx="301972" cy="421329"/>
            <a:chOff x="3581342" y="839197"/>
            <a:chExt cx="301972" cy="421329"/>
          </a:xfrm>
        </p:grpSpPr>
        <p:sp>
          <p:nvSpPr>
            <p:cNvPr id="86" name="Freeform 85"/>
            <p:cNvSpPr/>
            <p:nvPr/>
          </p:nvSpPr>
          <p:spPr>
            <a:xfrm>
              <a:off x="3661404" y="905450"/>
              <a:ext cx="142502" cy="284271"/>
            </a:xfrm>
            <a:custGeom>
              <a:avLst/>
              <a:gdLst/>
              <a:ahLst/>
              <a:cxnLst/>
              <a:rect l="0" t="0" r="0" b="0"/>
              <a:pathLst>
                <a:path w="142502" h="284271">
                  <a:moveTo>
                    <a:pt x="97269" y="0"/>
                  </a:moveTo>
                  <a:lnTo>
                    <a:pt x="53307" y="20244"/>
                  </a:lnTo>
                  <a:lnTo>
                    <a:pt x="23022" y="39404"/>
                  </a:lnTo>
                  <a:lnTo>
                    <a:pt x="8508" y="56117"/>
                  </a:lnTo>
                  <a:lnTo>
                    <a:pt x="3000" y="65488"/>
                  </a:lnTo>
                  <a:lnTo>
                    <a:pt x="0" y="85258"/>
                  </a:lnTo>
                  <a:lnTo>
                    <a:pt x="7605" y="126546"/>
                  </a:lnTo>
                  <a:lnTo>
                    <a:pt x="22609" y="152399"/>
                  </a:lnTo>
                  <a:lnTo>
                    <a:pt x="28778" y="154242"/>
                  </a:lnTo>
                  <a:lnTo>
                    <a:pt x="35231" y="151961"/>
                  </a:lnTo>
                  <a:lnTo>
                    <a:pt x="67987" y="128673"/>
                  </a:lnTo>
                  <a:lnTo>
                    <a:pt x="87764" y="124649"/>
                  </a:lnTo>
                  <a:lnTo>
                    <a:pt x="97952" y="125213"/>
                  </a:lnTo>
                  <a:lnTo>
                    <a:pt x="115510" y="132080"/>
                  </a:lnTo>
                  <a:lnTo>
                    <a:pt x="123468" y="137186"/>
                  </a:lnTo>
                  <a:lnTo>
                    <a:pt x="135429" y="152219"/>
                  </a:lnTo>
                  <a:lnTo>
                    <a:pt x="140256" y="161141"/>
                  </a:lnTo>
                  <a:lnTo>
                    <a:pt x="142501" y="180413"/>
                  </a:lnTo>
                  <a:lnTo>
                    <a:pt x="141461" y="190465"/>
                  </a:lnTo>
                  <a:lnTo>
                    <a:pt x="130949" y="207874"/>
                  </a:lnTo>
                  <a:lnTo>
                    <a:pt x="71615" y="265447"/>
                  </a:lnTo>
                  <a:lnTo>
                    <a:pt x="34098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581342" y="839197"/>
              <a:ext cx="301972" cy="421329"/>
            </a:xfrm>
            <a:custGeom>
              <a:avLst/>
              <a:gdLst/>
              <a:ahLst/>
              <a:cxnLst/>
              <a:rect l="0" t="0" r="0" b="0"/>
              <a:pathLst>
                <a:path w="301972" h="421329">
                  <a:moveTo>
                    <a:pt x="135217" y="13611"/>
                  </a:moveTo>
                  <a:lnTo>
                    <a:pt x="76601" y="48508"/>
                  </a:lnTo>
                  <a:lnTo>
                    <a:pt x="33172" y="87965"/>
                  </a:lnTo>
                  <a:lnTo>
                    <a:pt x="6717" y="140039"/>
                  </a:lnTo>
                  <a:lnTo>
                    <a:pt x="0" y="190489"/>
                  </a:lnTo>
                  <a:lnTo>
                    <a:pt x="1793" y="245515"/>
                  </a:lnTo>
                  <a:lnTo>
                    <a:pt x="18655" y="301445"/>
                  </a:lnTo>
                  <a:lnTo>
                    <a:pt x="45685" y="349147"/>
                  </a:lnTo>
                  <a:lnTo>
                    <a:pt x="93791" y="397395"/>
                  </a:lnTo>
                  <a:lnTo>
                    <a:pt x="124893" y="414454"/>
                  </a:lnTo>
                  <a:lnTo>
                    <a:pt x="161924" y="421328"/>
                  </a:lnTo>
                  <a:lnTo>
                    <a:pt x="185691" y="416697"/>
                  </a:lnTo>
                  <a:lnTo>
                    <a:pt x="215683" y="400936"/>
                  </a:lnTo>
                  <a:lnTo>
                    <a:pt x="231811" y="385797"/>
                  </a:lnTo>
                  <a:lnTo>
                    <a:pt x="268358" y="324593"/>
                  </a:lnTo>
                  <a:lnTo>
                    <a:pt x="287035" y="269535"/>
                  </a:lnTo>
                  <a:lnTo>
                    <a:pt x="295057" y="210480"/>
                  </a:lnTo>
                  <a:lnTo>
                    <a:pt x="301971" y="148425"/>
                  </a:lnTo>
                  <a:lnTo>
                    <a:pt x="297580" y="110877"/>
                  </a:lnTo>
                  <a:lnTo>
                    <a:pt x="270823" y="56055"/>
                  </a:lnTo>
                  <a:lnTo>
                    <a:pt x="256318" y="35985"/>
                  </a:lnTo>
                  <a:lnTo>
                    <a:pt x="228421" y="12701"/>
                  </a:lnTo>
                  <a:lnTo>
                    <a:pt x="208226" y="2288"/>
                  </a:lnTo>
                  <a:lnTo>
                    <a:pt x="184433" y="0"/>
                  </a:lnTo>
                  <a:lnTo>
                    <a:pt x="158261" y="4052"/>
                  </a:lnTo>
                  <a:lnTo>
                    <a:pt x="118388" y="20657"/>
                  </a:lnTo>
                  <a:lnTo>
                    <a:pt x="61518" y="662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9" name="Freeform 88"/>
          <p:cNvSpPr/>
          <p:nvPr/>
        </p:nvSpPr>
        <p:spPr>
          <a:xfrm>
            <a:off x="5222134" y="3369157"/>
            <a:ext cx="1684561" cy="63134"/>
          </a:xfrm>
          <a:custGeom>
            <a:avLst/>
            <a:gdLst/>
            <a:ahLst/>
            <a:cxnLst/>
            <a:rect l="0" t="0" r="0" b="0"/>
            <a:pathLst>
              <a:path w="1684561" h="63134">
                <a:moveTo>
                  <a:pt x="1684560" y="10490"/>
                </a:moveTo>
                <a:lnTo>
                  <a:pt x="1647082" y="18824"/>
                </a:lnTo>
                <a:lnTo>
                  <a:pt x="1595658" y="20586"/>
                </a:lnTo>
                <a:lnTo>
                  <a:pt x="1539271" y="20933"/>
                </a:lnTo>
                <a:lnTo>
                  <a:pt x="1476140" y="17883"/>
                </a:lnTo>
                <a:lnTo>
                  <a:pt x="1412674" y="11951"/>
                </a:lnTo>
                <a:lnTo>
                  <a:pt x="1361196" y="10923"/>
                </a:lnTo>
                <a:lnTo>
                  <a:pt x="1303309" y="10619"/>
                </a:lnTo>
                <a:lnTo>
                  <a:pt x="1247293" y="10528"/>
                </a:lnTo>
                <a:lnTo>
                  <a:pt x="1193651" y="4912"/>
                </a:lnTo>
                <a:lnTo>
                  <a:pt x="1135124" y="1429"/>
                </a:lnTo>
                <a:lnTo>
                  <a:pt x="1078917" y="396"/>
                </a:lnTo>
                <a:lnTo>
                  <a:pt x="1019629" y="90"/>
                </a:lnTo>
                <a:lnTo>
                  <a:pt x="957609" y="0"/>
                </a:lnTo>
                <a:lnTo>
                  <a:pt x="894779" y="5562"/>
                </a:lnTo>
                <a:lnTo>
                  <a:pt x="849625" y="8300"/>
                </a:lnTo>
                <a:lnTo>
                  <a:pt x="803431" y="9517"/>
                </a:lnTo>
                <a:lnTo>
                  <a:pt x="759503" y="10058"/>
                </a:lnTo>
                <a:lnTo>
                  <a:pt x="713463" y="10298"/>
                </a:lnTo>
                <a:lnTo>
                  <a:pt x="666875" y="10405"/>
                </a:lnTo>
                <a:lnTo>
                  <a:pt x="604695" y="11635"/>
                </a:lnTo>
                <a:lnTo>
                  <a:pt x="547345" y="18819"/>
                </a:lnTo>
                <a:lnTo>
                  <a:pt x="491303" y="20584"/>
                </a:lnTo>
                <a:lnTo>
                  <a:pt x="429470" y="29295"/>
                </a:lnTo>
                <a:lnTo>
                  <a:pt x="379545" y="34000"/>
                </a:lnTo>
                <a:lnTo>
                  <a:pt x="337143" y="39656"/>
                </a:lnTo>
                <a:lnTo>
                  <a:pt x="276149" y="48248"/>
                </a:lnTo>
                <a:lnTo>
                  <a:pt x="225062" y="51314"/>
                </a:lnTo>
                <a:lnTo>
                  <a:pt x="166511" y="53392"/>
                </a:lnTo>
                <a:lnTo>
                  <a:pt x="107049" y="59727"/>
                </a:lnTo>
                <a:lnTo>
                  <a:pt x="43849" y="62460"/>
                </a:lnTo>
                <a:lnTo>
                  <a:pt x="0" y="6313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3105314" y="1151686"/>
            <a:ext cx="2863752" cy="2863752"/>
          </a:xfrm>
          <a:custGeom>
            <a:avLst/>
            <a:gdLst/>
            <a:ahLst/>
            <a:cxnLst/>
            <a:rect l="0" t="0" r="0" b="0"/>
            <a:pathLst>
              <a:path w="2863752" h="2863752">
                <a:moveTo>
                  <a:pt x="2025391" y="0"/>
                </a:moveTo>
                <a:lnTo>
                  <a:pt x="2863751" y="838359"/>
                </a:lnTo>
                <a:lnTo>
                  <a:pt x="2863751" y="2025391"/>
                </a:lnTo>
                <a:lnTo>
                  <a:pt x="2025391" y="2863751"/>
                </a:lnTo>
                <a:lnTo>
                  <a:pt x="838360" y="2863751"/>
                </a:lnTo>
                <a:lnTo>
                  <a:pt x="0" y="2025391"/>
                </a:lnTo>
                <a:lnTo>
                  <a:pt x="0" y="838359"/>
                </a:lnTo>
                <a:lnTo>
                  <a:pt x="838360" y="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Connector 2"/>
          <p:cNvCxnSpPr/>
          <p:nvPr/>
        </p:nvCxnSpPr>
        <p:spPr>
          <a:xfrm>
            <a:off x="4514225" y="313025"/>
            <a:ext cx="0" cy="462201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dash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 flipH="1">
            <a:off x="2295212" y="2558425"/>
            <a:ext cx="4264041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dash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H="1">
            <a:off x="3642860" y="228600"/>
            <a:ext cx="1868940" cy="442499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dash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3556000" y="254000"/>
            <a:ext cx="1803400" cy="439420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dash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2590010" y="1747730"/>
            <a:ext cx="3937659" cy="162138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dash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 flipV="1">
            <a:off x="2537367" y="1726673"/>
            <a:ext cx="4168233" cy="177852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dash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2979564" y="723900"/>
            <a:ext cx="3395836" cy="339274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dash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768600" y="774700"/>
            <a:ext cx="3316871" cy="344722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dash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3030759" y="1940862"/>
            <a:ext cx="3600748" cy="3600748"/>
          </a:xfrm>
          <a:custGeom>
            <a:avLst/>
            <a:gdLst/>
            <a:ahLst/>
            <a:cxnLst/>
            <a:rect l="0" t="0" r="0" b="0"/>
            <a:pathLst>
              <a:path w="3600748" h="3600748">
                <a:moveTo>
                  <a:pt x="2158246" y="0"/>
                </a:moveTo>
                <a:lnTo>
                  <a:pt x="2820769" y="275287"/>
                </a:lnTo>
                <a:lnTo>
                  <a:pt x="3325460" y="779979"/>
                </a:lnTo>
                <a:lnTo>
                  <a:pt x="3600747" y="1442501"/>
                </a:lnTo>
                <a:lnTo>
                  <a:pt x="3600747" y="2158246"/>
                </a:lnTo>
                <a:lnTo>
                  <a:pt x="3325460" y="2820769"/>
                </a:lnTo>
                <a:lnTo>
                  <a:pt x="2820769" y="3325460"/>
                </a:lnTo>
                <a:lnTo>
                  <a:pt x="2158246" y="3600747"/>
                </a:lnTo>
                <a:lnTo>
                  <a:pt x="1442501" y="3600747"/>
                </a:lnTo>
                <a:lnTo>
                  <a:pt x="779978" y="3325460"/>
                </a:lnTo>
                <a:lnTo>
                  <a:pt x="275286" y="2820769"/>
                </a:lnTo>
                <a:lnTo>
                  <a:pt x="0" y="2158246"/>
                </a:lnTo>
                <a:lnTo>
                  <a:pt x="0" y="1442501"/>
                </a:lnTo>
                <a:lnTo>
                  <a:pt x="275286" y="779979"/>
                </a:lnTo>
                <a:lnTo>
                  <a:pt x="779978" y="275287"/>
                </a:lnTo>
                <a:lnTo>
                  <a:pt x="1442501" y="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4" name="Group 63"/>
          <p:cNvGrpSpPr/>
          <p:nvPr/>
        </p:nvGrpSpPr>
        <p:grpSpPr>
          <a:xfrm>
            <a:off x="168455" y="169595"/>
            <a:ext cx="9433535" cy="1051711"/>
            <a:chOff x="168455" y="169595"/>
            <a:chExt cx="9433535" cy="1051711"/>
          </a:xfrm>
        </p:grpSpPr>
        <p:sp>
          <p:nvSpPr>
            <p:cNvPr id="3" name="Freeform 2"/>
            <p:cNvSpPr/>
            <p:nvPr/>
          </p:nvSpPr>
          <p:spPr>
            <a:xfrm>
              <a:off x="168455" y="200041"/>
              <a:ext cx="42115" cy="473783"/>
            </a:xfrm>
            <a:custGeom>
              <a:avLst/>
              <a:gdLst/>
              <a:ahLst/>
              <a:cxnLst/>
              <a:rect l="0" t="0" r="0" b="0"/>
              <a:pathLst>
                <a:path w="42115" h="473783">
                  <a:moveTo>
                    <a:pt x="0" y="0"/>
                  </a:moveTo>
                  <a:lnTo>
                    <a:pt x="0" y="14803"/>
                  </a:lnTo>
                  <a:lnTo>
                    <a:pt x="0" y="29994"/>
                  </a:lnTo>
                  <a:lnTo>
                    <a:pt x="5" y="47072"/>
                  </a:lnTo>
                  <a:lnTo>
                    <a:pt x="178" y="65474"/>
                  </a:lnTo>
                  <a:lnTo>
                    <a:pt x="826" y="83987"/>
                  </a:lnTo>
                  <a:lnTo>
                    <a:pt x="2079" y="101880"/>
                  </a:lnTo>
                  <a:lnTo>
                    <a:pt x="3905" y="118941"/>
                  </a:lnTo>
                  <a:lnTo>
                    <a:pt x="6201" y="135222"/>
                  </a:lnTo>
                  <a:lnTo>
                    <a:pt x="8853" y="150869"/>
                  </a:lnTo>
                  <a:lnTo>
                    <a:pt x="11598" y="166036"/>
                  </a:lnTo>
                  <a:lnTo>
                    <a:pt x="14055" y="180854"/>
                  </a:lnTo>
                  <a:lnTo>
                    <a:pt x="16035" y="195425"/>
                  </a:lnTo>
                  <a:lnTo>
                    <a:pt x="17533" y="209826"/>
                  </a:lnTo>
                  <a:lnTo>
                    <a:pt x="18621" y="224109"/>
                  </a:lnTo>
                  <a:lnTo>
                    <a:pt x="19394" y="238321"/>
                  </a:lnTo>
                  <a:lnTo>
                    <a:pt x="20102" y="252815"/>
                  </a:lnTo>
                  <a:lnTo>
                    <a:pt x="21117" y="268224"/>
                  </a:lnTo>
                  <a:lnTo>
                    <a:pt x="22616" y="284809"/>
                  </a:lnTo>
                  <a:lnTo>
                    <a:pt x="24438" y="302185"/>
                  </a:lnTo>
                  <a:lnTo>
                    <a:pt x="26201" y="319542"/>
                  </a:lnTo>
                  <a:lnTo>
                    <a:pt x="27680" y="336400"/>
                  </a:lnTo>
                  <a:lnTo>
                    <a:pt x="28824" y="352634"/>
                  </a:lnTo>
                  <a:lnTo>
                    <a:pt x="29667" y="368294"/>
                  </a:lnTo>
                  <a:lnTo>
                    <a:pt x="30273" y="383488"/>
                  </a:lnTo>
                  <a:lnTo>
                    <a:pt x="30866" y="398166"/>
                  </a:lnTo>
                  <a:lnTo>
                    <a:pt x="31804" y="412117"/>
                  </a:lnTo>
                  <a:lnTo>
                    <a:pt x="33251" y="425272"/>
                  </a:lnTo>
                  <a:lnTo>
                    <a:pt x="35046" y="437267"/>
                  </a:lnTo>
                  <a:lnTo>
                    <a:pt x="36979" y="448544"/>
                  </a:lnTo>
                  <a:lnTo>
                    <a:pt x="39219" y="460094"/>
                  </a:lnTo>
                  <a:lnTo>
                    <a:pt x="42114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26383" y="178984"/>
              <a:ext cx="42115" cy="484312"/>
            </a:xfrm>
            <a:custGeom>
              <a:avLst/>
              <a:gdLst/>
              <a:ahLst/>
              <a:cxnLst/>
              <a:rect l="0" t="0" r="0" b="0"/>
              <a:pathLst>
                <a:path w="42115" h="484312">
                  <a:moveTo>
                    <a:pt x="0" y="0"/>
                  </a:moveTo>
                  <a:lnTo>
                    <a:pt x="4" y="8665"/>
                  </a:lnTo>
                  <a:lnTo>
                    <a:pt x="177" y="20667"/>
                  </a:lnTo>
                  <a:lnTo>
                    <a:pt x="826" y="33548"/>
                  </a:lnTo>
                  <a:lnTo>
                    <a:pt x="2074" y="46323"/>
                  </a:lnTo>
                  <a:lnTo>
                    <a:pt x="3727" y="59349"/>
                  </a:lnTo>
                  <a:lnTo>
                    <a:pt x="5375" y="73830"/>
                  </a:lnTo>
                  <a:lnTo>
                    <a:pt x="6778" y="90341"/>
                  </a:lnTo>
                  <a:lnTo>
                    <a:pt x="7871" y="108347"/>
                  </a:lnTo>
                  <a:lnTo>
                    <a:pt x="8679" y="126597"/>
                  </a:lnTo>
                  <a:lnTo>
                    <a:pt x="9261" y="144319"/>
                  </a:lnTo>
                  <a:lnTo>
                    <a:pt x="9839" y="161269"/>
                  </a:lnTo>
                  <a:lnTo>
                    <a:pt x="10767" y="177477"/>
                  </a:lnTo>
                  <a:lnTo>
                    <a:pt x="12211" y="193090"/>
                  </a:lnTo>
                  <a:lnTo>
                    <a:pt x="14167" y="208743"/>
                  </a:lnTo>
                  <a:lnTo>
                    <a:pt x="16551" y="225486"/>
                  </a:lnTo>
                  <a:lnTo>
                    <a:pt x="19261" y="243799"/>
                  </a:lnTo>
                  <a:lnTo>
                    <a:pt x="22046" y="263494"/>
                  </a:lnTo>
                  <a:lnTo>
                    <a:pt x="24529" y="284012"/>
                  </a:lnTo>
                  <a:lnTo>
                    <a:pt x="26532" y="304921"/>
                  </a:lnTo>
                  <a:lnTo>
                    <a:pt x="28215" y="325824"/>
                  </a:lnTo>
                  <a:lnTo>
                    <a:pt x="29958" y="346303"/>
                  </a:lnTo>
                  <a:lnTo>
                    <a:pt x="31982" y="366178"/>
                  </a:lnTo>
                  <a:lnTo>
                    <a:pt x="34172" y="385301"/>
                  </a:lnTo>
                  <a:lnTo>
                    <a:pt x="36190" y="403463"/>
                  </a:lnTo>
                  <a:lnTo>
                    <a:pt x="37845" y="420630"/>
                  </a:lnTo>
                  <a:lnTo>
                    <a:pt x="39111" y="436332"/>
                  </a:lnTo>
                  <a:lnTo>
                    <a:pt x="40172" y="451121"/>
                  </a:lnTo>
                  <a:lnTo>
                    <a:pt x="41120" y="466298"/>
                  </a:lnTo>
                  <a:lnTo>
                    <a:pt x="42114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31626" y="452725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96484" y="2934"/>
                  </a:lnTo>
                  <a:lnTo>
                    <a:pt x="88137" y="5716"/>
                  </a:lnTo>
                  <a:lnTo>
                    <a:pt x="79439" y="8615"/>
                  </a:lnTo>
                  <a:lnTo>
                    <a:pt x="70318" y="11656"/>
                  </a:lnTo>
                  <a:lnTo>
                    <a:pt x="60823" y="14821"/>
                  </a:lnTo>
                  <a:lnTo>
                    <a:pt x="51040" y="18080"/>
                  </a:lnTo>
                  <a:lnTo>
                    <a:pt x="41307" y="21257"/>
                  </a:lnTo>
                  <a:lnTo>
                    <a:pt x="31142" y="24345"/>
                  </a:lnTo>
                  <a:lnTo>
                    <a:pt x="18536" y="2761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40767" y="463253"/>
              <a:ext cx="91676" cy="176320"/>
            </a:xfrm>
            <a:custGeom>
              <a:avLst/>
              <a:gdLst/>
              <a:ahLst/>
              <a:cxnLst/>
              <a:rect l="0" t="0" r="0" b="0"/>
              <a:pathLst>
                <a:path w="91676" h="176320">
                  <a:moveTo>
                    <a:pt x="54072" y="21057"/>
                  </a:moveTo>
                  <a:lnTo>
                    <a:pt x="45338" y="24125"/>
                  </a:lnTo>
                  <a:lnTo>
                    <a:pt x="37631" y="28188"/>
                  </a:lnTo>
                  <a:lnTo>
                    <a:pt x="30233" y="33685"/>
                  </a:lnTo>
                  <a:lnTo>
                    <a:pt x="23145" y="40618"/>
                  </a:lnTo>
                  <a:lnTo>
                    <a:pt x="16615" y="49064"/>
                  </a:lnTo>
                  <a:lnTo>
                    <a:pt x="10752" y="58910"/>
                  </a:lnTo>
                  <a:lnTo>
                    <a:pt x="5833" y="69748"/>
                  </a:lnTo>
                  <a:lnTo>
                    <a:pt x="2359" y="81001"/>
                  </a:lnTo>
                  <a:lnTo>
                    <a:pt x="471" y="92304"/>
                  </a:lnTo>
                  <a:lnTo>
                    <a:pt x="0" y="103499"/>
                  </a:lnTo>
                  <a:lnTo>
                    <a:pt x="664" y="114548"/>
                  </a:lnTo>
                  <a:lnTo>
                    <a:pt x="2186" y="125457"/>
                  </a:lnTo>
                  <a:lnTo>
                    <a:pt x="4493" y="136088"/>
                  </a:lnTo>
                  <a:lnTo>
                    <a:pt x="7711" y="146161"/>
                  </a:lnTo>
                  <a:lnTo>
                    <a:pt x="11841" y="155556"/>
                  </a:lnTo>
                  <a:lnTo>
                    <a:pt x="16918" y="163831"/>
                  </a:lnTo>
                  <a:lnTo>
                    <a:pt x="23082" y="170180"/>
                  </a:lnTo>
                  <a:lnTo>
                    <a:pt x="30302" y="174330"/>
                  </a:lnTo>
                  <a:lnTo>
                    <a:pt x="38252" y="176319"/>
                  </a:lnTo>
                  <a:lnTo>
                    <a:pt x="46427" y="176224"/>
                  </a:lnTo>
                  <a:lnTo>
                    <a:pt x="54510" y="174305"/>
                  </a:lnTo>
                  <a:lnTo>
                    <a:pt x="62224" y="170765"/>
                  </a:lnTo>
                  <a:lnTo>
                    <a:pt x="69251" y="165657"/>
                  </a:lnTo>
                  <a:lnTo>
                    <a:pt x="75489" y="159144"/>
                  </a:lnTo>
                  <a:lnTo>
                    <a:pt x="80846" y="151162"/>
                  </a:lnTo>
                  <a:lnTo>
                    <a:pt x="85154" y="141371"/>
                  </a:lnTo>
                  <a:lnTo>
                    <a:pt x="88420" y="129753"/>
                  </a:lnTo>
                  <a:lnTo>
                    <a:pt x="90632" y="116884"/>
                  </a:lnTo>
                  <a:lnTo>
                    <a:pt x="91675" y="103715"/>
                  </a:lnTo>
                  <a:lnTo>
                    <a:pt x="91596" y="90824"/>
                  </a:lnTo>
                  <a:lnTo>
                    <a:pt x="90409" y="78409"/>
                  </a:lnTo>
                  <a:lnTo>
                    <a:pt x="88017" y="66465"/>
                  </a:lnTo>
                  <a:lnTo>
                    <a:pt x="84483" y="54924"/>
                  </a:lnTo>
                  <a:lnTo>
                    <a:pt x="79915" y="43954"/>
                  </a:lnTo>
                  <a:lnTo>
                    <a:pt x="73728" y="32800"/>
                  </a:lnTo>
                  <a:lnTo>
                    <a:pt x="63145" y="19361"/>
                  </a:lnTo>
                  <a:lnTo>
                    <a:pt x="4354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79067" y="473782"/>
              <a:ext cx="200042" cy="156592"/>
            </a:xfrm>
            <a:custGeom>
              <a:avLst/>
              <a:gdLst/>
              <a:ahLst/>
              <a:cxnLst/>
              <a:rect l="0" t="0" r="0" b="0"/>
              <a:pathLst>
                <a:path w="200042" h="156592">
                  <a:moveTo>
                    <a:pt x="0" y="21057"/>
                  </a:moveTo>
                  <a:lnTo>
                    <a:pt x="67" y="32859"/>
                  </a:lnTo>
                  <a:lnTo>
                    <a:pt x="707" y="44628"/>
                  </a:lnTo>
                  <a:lnTo>
                    <a:pt x="2004" y="57514"/>
                  </a:lnTo>
                  <a:lnTo>
                    <a:pt x="3863" y="71189"/>
                  </a:lnTo>
                  <a:lnTo>
                    <a:pt x="6180" y="84869"/>
                  </a:lnTo>
                  <a:lnTo>
                    <a:pt x="8860" y="98067"/>
                  </a:lnTo>
                  <a:lnTo>
                    <a:pt x="12302" y="110000"/>
                  </a:lnTo>
                  <a:lnTo>
                    <a:pt x="17354" y="119486"/>
                  </a:lnTo>
                  <a:lnTo>
                    <a:pt x="24336" y="126102"/>
                  </a:lnTo>
                  <a:lnTo>
                    <a:pt x="32618" y="129761"/>
                  </a:lnTo>
                  <a:lnTo>
                    <a:pt x="40947" y="130344"/>
                  </a:lnTo>
                  <a:lnTo>
                    <a:pt x="48580" y="128109"/>
                  </a:lnTo>
                  <a:lnTo>
                    <a:pt x="55312" y="123562"/>
                  </a:lnTo>
                  <a:lnTo>
                    <a:pt x="61207" y="117248"/>
                  </a:lnTo>
                  <a:lnTo>
                    <a:pt x="66441" y="109676"/>
                  </a:lnTo>
                  <a:lnTo>
                    <a:pt x="71698" y="102454"/>
                  </a:lnTo>
                  <a:lnTo>
                    <a:pt x="77713" y="99042"/>
                  </a:lnTo>
                  <a:lnTo>
                    <a:pt x="83807" y="100791"/>
                  </a:lnTo>
                  <a:lnTo>
                    <a:pt x="89082" y="105755"/>
                  </a:lnTo>
                  <a:lnTo>
                    <a:pt x="93771" y="112459"/>
                  </a:lnTo>
                  <a:lnTo>
                    <a:pt x="98471" y="119904"/>
                  </a:lnTo>
                  <a:lnTo>
                    <a:pt x="103524" y="127546"/>
                  </a:lnTo>
                  <a:lnTo>
                    <a:pt x="109183" y="134985"/>
                  </a:lnTo>
                  <a:lnTo>
                    <a:pt x="115718" y="141839"/>
                  </a:lnTo>
                  <a:lnTo>
                    <a:pt x="123176" y="147957"/>
                  </a:lnTo>
                  <a:lnTo>
                    <a:pt x="131281" y="152897"/>
                  </a:lnTo>
                  <a:lnTo>
                    <a:pt x="139557" y="155862"/>
                  </a:lnTo>
                  <a:lnTo>
                    <a:pt x="147707" y="156591"/>
                  </a:lnTo>
                  <a:lnTo>
                    <a:pt x="155465" y="155132"/>
                  </a:lnTo>
                  <a:lnTo>
                    <a:pt x="162521" y="151569"/>
                  </a:lnTo>
                  <a:lnTo>
                    <a:pt x="168782" y="146174"/>
                  </a:lnTo>
                  <a:lnTo>
                    <a:pt x="174325" y="139317"/>
                  </a:lnTo>
                  <a:lnTo>
                    <a:pt x="179290" y="131361"/>
                  </a:lnTo>
                  <a:lnTo>
                    <a:pt x="183815" y="122600"/>
                  </a:lnTo>
                  <a:lnTo>
                    <a:pt x="187856" y="112940"/>
                  </a:lnTo>
                  <a:lnTo>
                    <a:pt x="191198" y="101940"/>
                  </a:lnTo>
                  <a:lnTo>
                    <a:pt x="193782" y="89472"/>
                  </a:lnTo>
                  <a:lnTo>
                    <a:pt x="195691" y="75873"/>
                  </a:lnTo>
                  <a:lnTo>
                    <a:pt x="197262" y="60133"/>
                  </a:lnTo>
                  <a:lnTo>
                    <a:pt x="198633" y="37515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024228" y="479207"/>
              <a:ext cx="186550" cy="120918"/>
            </a:xfrm>
            <a:custGeom>
              <a:avLst/>
              <a:gdLst/>
              <a:ahLst/>
              <a:cxnLst/>
              <a:rect l="0" t="0" r="0" b="0"/>
              <a:pathLst>
                <a:path w="186550" h="120918">
                  <a:moveTo>
                    <a:pt x="7564" y="36689"/>
                  </a:moveTo>
                  <a:lnTo>
                    <a:pt x="7564" y="48424"/>
                  </a:lnTo>
                  <a:lnTo>
                    <a:pt x="7564" y="59553"/>
                  </a:lnTo>
                  <a:lnTo>
                    <a:pt x="7536" y="71077"/>
                  </a:lnTo>
                  <a:lnTo>
                    <a:pt x="6510" y="80458"/>
                  </a:lnTo>
                  <a:lnTo>
                    <a:pt x="4105" y="83872"/>
                  </a:lnTo>
                  <a:lnTo>
                    <a:pt x="1883" y="81555"/>
                  </a:lnTo>
                  <a:lnTo>
                    <a:pt x="442" y="75302"/>
                  </a:lnTo>
                  <a:lnTo>
                    <a:pt x="0" y="66831"/>
                  </a:lnTo>
                  <a:lnTo>
                    <a:pt x="530" y="57237"/>
                  </a:lnTo>
                  <a:lnTo>
                    <a:pt x="1878" y="47104"/>
                  </a:lnTo>
                  <a:lnTo>
                    <a:pt x="3859" y="36725"/>
                  </a:lnTo>
                  <a:lnTo>
                    <a:pt x="6315" y="26258"/>
                  </a:lnTo>
                  <a:lnTo>
                    <a:pt x="9441" y="16422"/>
                  </a:lnTo>
                  <a:lnTo>
                    <a:pt x="13750" y="8473"/>
                  </a:lnTo>
                  <a:lnTo>
                    <a:pt x="19420" y="2951"/>
                  </a:lnTo>
                  <a:lnTo>
                    <a:pt x="26008" y="56"/>
                  </a:lnTo>
                  <a:lnTo>
                    <a:pt x="32662" y="0"/>
                  </a:lnTo>
                  <a:lnTo>
                    <a:pt x="38879" y="2594"/>
                  </a:lnTo>
                  <a:lnTo>
                    <a:pt x="44678" y="7384"/>
                  </a:lnTo>
                  <a:lnTo>
                    <a:pt x="50406" y="13862"/>
                  </a:lnTo>
                  <a:lnTo>
                    <a:pt x="56309" y="21534"/>
                  </a:lnTo>
                  <a:lnTo>
                    <a:pt x="62936" y="28407"/>
                  </a:lnTo>
                  <a:lnTo>
                    <a:pt x="70071" y="31486"/>
                  </a:lnTo>
                  <a:lnTo>
                    <a:pt x="76536" y="30404"/>
                  </a:lnTo>
                  <a:lnTo>
                    <a:pt x="82511" y="26531"/>
                  </a:lnTo>
                  <a:lnTo>
                    <a:pt x="88414" y="21120"/>
                  </a:lnTo>
                  <a:lnTo>
                    <a:pt x="94629" y="15411"/>
                  </a:lnTo>
                  <a:lnTo>
                    <a:pt x="101527" y="10725"/>
                  </a:lnTo>
                  <a:lnTo>
                    <a:pt x="109223" y="7660"/>
                  </a:lnTo>
                  <a:lnTo>
                    <a:pt x="117484" y="6383"/>
                  </a:lnTo>
                  <a:lnTo>
                    <a:pt x="125863" y="6946"/>
                  </a:lnTo>
                  <a:lnTo>
                    <a:pt x="134080" y="9174"/>
                  </a:lnTo>
                  <a:lnTo>
                    <a:pt x="141883" y="12918"/>
                  </a:lnTo>
                  <a:lnTo>
                    <a:pt x="148969" y="18162"/>
                  </a:lnTo>
                  <a:lnTo>
                    <a:pt x="155250" y="24756"/>
                  </a:lnTo>
                  <a:lnTo>
                    <a:pt x="160806" y="32452"/>
                  </a:lnTo>
                  <a:lnTo>
                    <a:pt x="165780" y="40986"/>
                  </a:lnTo>
                  <a:lnTo>
                    <a:pt x="170310" y="50133"/>
                  </a:lnTo>
                  <a:lnTo>
                    <a:pt x="174369" y="59837"/>
                  </a:lnTo>
                  <a:lnTo>
                    <a:pt x="178156" y="71468"/>
                  </a:lnTo>
                  <a:lnTo>
                    <a:pt x="182007" y="89398"/>
                  </a:lnTo>
                  <a:lnTo>
                    <a:pt x="186549" y="1209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271701" y="486708"/>
              <a:ext cx="265460" cy="113417"/>
            </a:xfrm>
            <a:custGeom>
              <a:avLst/>
              <a:gdLst/>
              <a:ahLst/>
              <a:cxnLst/>
              <a:rect l="0" t="0" r="0" b="0"/>
              <a:pathLst>
                <a:path w="265460" h="113417">
                  <a:moveTo>
                    <a:pt x="65418" y="60773"/>
                  </a:moveTo>
                  <a:lnTo>
                    <a:pt x="68217" y="51972"/>
                  </a:lnTo>
                  <a:lnTo>
                    <a:pt x="69719" y="43625"/>
                  </a:lnTo>
                  <a:lnTo>
                    <a:pt x="70017" y="34936"/>
                  </a:lnTo>
                  <a:lnTo>
                    <a:pt x="68992" y="26161"/>
                  </a:lnTo>
                  <a:lnTo>
                    <a:pt x="66227" y="17962"/>
                  </a:lnTo>
                  <a:lnTo>
                    <a:pt x="61656" y="10690"/>
                  </a:lnTo>
                  <a:lnTo>
                    <a:pt x="55669" y="4846"/>
                  </a:lnTo>
                  <a:lnTo>
                    <a:pt x="48901" y="1210"/>
                  </a:lnTo>
                  <a:lnTo>
                    <a:pt x="41805" y="0"/>
                  </a:lnTo>
                  <a:lnTo>
                    <a:pt x="34774" y="1122"/>
                  </a:lnTo>
                  <a:lnTo>
                    <a:pt x="28213" y="4451"/>
                  </a:lnTo>
                  <a:lnTo>
                    <a:pt x="22288" y="9687"/>
                  </a:lnTo>
                  <a:lnTo>
                    <a:pt x="16972" y="16435"/>
                  </a:lnTo>
                  <a:lnTo>
                    <a:pt x="12160" y="24318"/>
                  </a:lnTo>
                  <a:lnTo>
                    <a:pt x="7742" y="33021"/>
                  </a:lnTo>
                  <a:lnTo>
                    <a:pt x="3943" y="42301"/>
                  </a:lnTo>
                  <a:lnTo>
                    <a:pt x="1295" y="51983"/>
                  </a:lnTo>
                  <a:lnTo>
                    <a:pt x="0" y="61935"/>
                  </a:lnTo>
                  <a:lnTo>
                    <a:pt x="114" y="71905"/>
                  </a:lnTo>
                  <a:lnTo>
                    <a:pt x="1711" y="81527"/>
                  </a:lnTo>
                  <a:lnTo>
                    <a:pt x="4680" y="90611"/>
                  </a:lnTo>
                  <a:lnTo>
                    <a:pt x="8945" y="98507"/>
                  </a:lnTo>
                  <a:lnTo>
                    <a:pt x="14548" y="104068"/>
                  </a:lnTo>
                  <a:lnTo>
                    <a:pt x="21385" y="106871"/>
                  </a:lnTo>
                  <a:lnTo>
                    <a:pt x="29075" y="106972"/>
                  </a:lnTo>
                  <a:lnTo>
                    <a:pt x="37074" y="104538"/>
                  </a:lnTo>
                  <a:lnTo>
                    <a:pt x="45034" y="99935"/>
                  </a:lnTo>
                  <a:lnTo>
                    <a:pt x="52496" y="93459"/>
                  </a:lnTo>
                  <a:lnTo>
                    <a:pt x="58821" y="85233"/>
                  </a:lnTo>
                  <a:lnTo>
                    <a:pt x="63791" y="75520"/>
                  </a:lnTo>
                  <a:lnTo>
                    <a:pt x="68075" y="65861"/>
                  </a:lnTo>
                  <a:lnTo>
                    <a:pt x="72771" y="60151"/>
                  </a:lnTo>
                  <a:lnTo>
                    <a:pt x="77708" y="60578"/>
                  </a:lnTo>
                  <a:lnTo>
                    <a:pt x="82186" y="65474"/>
                  </a:lnTo>
                  <a:lnTo>
                    <a:pt x="86539" y="72842"/>
                  </a:lnTo>
                  <a:lnTo>
                    <a:pt x="91569" y="80788"/>
                  </a:lnTo>
                  <a:lnTo>
                    <a:pt x="97667" y="88262"/>
                  </a:lnTo>
                  <a:lnTo>
                    <a:pt x="104681" y="94430"/>
                  </a:lnTo>
                  <a:lnTo>
                    <a:pt x="112136" y="98378"/>
                  </a:lnTo>
                  <a:lnTo>
                    <a:pt x="119692" y="99843"/>
                  </a:lnTo>
                  <a:lnTo>
                    <a:pt x="127031" y="98914"/>
                  </a:lnTo>
                  <a:lnTo>
                    <a:pt x="133796" y="95725"/>
                  </a:lnTo>
                  <a:lnTo>
                    <a:pt x="139874" y="90624"/>
                  </a:lnTo>
                  <a:lnTo>
                    <a:pt x="145859" y="85324"/>
                  </a:lnTo>
                  <a:lnTo>
                    <a:pt x="152313" y="83580"/>
                  </a:lnTo>
                  <a:lnTo>
                    <a:pt x="158203" y="87029"/>
                  </a:lnTo>
                  <a:lnTo>
                    <a:pt x="162507" y="93837"/>
                  </a:lnTo>
                  <a:lnTo>
                    <a:pt x="165488" y="100215"/>
                  </a:lnTo>
                  <a:lnTo>
                    <a:pt x="167567" y="101870"/>
                  </a:lnTo>
                  <a:lnTo>
                    <a:pt x="168862" y="98710"/>
                  </a:lnTo>
                  <a:lnTo>
                    <a:pt x="169624" y="91972"/>
                  </a:lnTo>
                  <a:lnTo>
                    <a:pt x="170233" y="82954"/>
                  </a:lnTo>
                  <a:lnTo>
                    <a:pt x="171135" y="72780"/>
                  </a:lnTo>
                  <a:lnTo>
                    <a:pt x="172539" y="62128"/>
                  </a:lnTo>
                  <a:lnTo>
                    <a:pt x="174455" y="51332"/>
                  </a:lnTo>
                  <a:lnTo>
                    <a:pt x="176807" y="40533"/>
                  </a:lnTo>
                  <a:lnTo>
                    <a:pt x="179511" y="29795"/>
                  </a:lnTo>
                  <a:lnTo>
                    <a:pt x="182970" y="19784"/>
                  </a:lnTo>
                  <a:lnTo>
                    <a:pt x="188033" y="11721"/>
                  </a:lnTo>
                  <a:lnTo>
                    <a:pt x="195027" y="6129"/>
                  </a:lnTo>
                  <a:lnTo>
                    <a:pt x="203487" y="3358"/>
                  </a:lnTo>
                  <a:lnTo>
                    <a:pt x="212468" y="3917"/>
                  </a:lnTo>
                  <a:lnTo>
                    <a:pt x="221353" y="7747"/>
                  </a:lnTo>
                  <a:lnTo>
                    <a:pt x="229739" y="14522"/>
                  </a:lnTo>
                  <a:lnTo>
                    <a:pt x="237283" y="23935"/>
                  </a:lnTo>
                  <a:lnTo>
                    <a:pt x="243901" y="35542"/>
                  </a:lnTo>
                  <a:lnTo>
                    <a:pt x="249546" y="48473"/>
                  </a:lnTo>
                  <a:lnTo>
                    <a:pt x="254658" y="63003"/>
                  </a:lnTo>
                  <a:lnTo>
                    <a:pt x="259688" y="82636"/>
                  </a:lnTo>
                  <a:lnTo>
                    <a:pt x="265459" y="1134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00331" y="484310"/>
              <a:ext cx="31587" cy="94758"/>
            </a:xfrm>
            <a:custGeom>
              <a:avLst/>
              <a:gdLst/>
              <a:ahLst/>
              <a:cxnLst/>
              <a:rect l="0" t="0" r="0" b="0"/>
              <a:pathLst>
                <a:path w="31587" h="94758">
                  <a:moveTo>
                    <a:pt x="0" y="0"/>
                  </a:moveTo>
                  <a:lnTo>
                    <a:pt x="134" y="11668"/>
                  </a:lnTo>
                  <a:lnTo>
                    <a:pt x="1415" y="22157"/>
                  </a:lnTo>
                  <a:lnTo>
                    <a:pt x="4003" y="32454"/>
                  </a:lnTo>
                  <a:lnTo>
                    <a:pt x="7596" y="42677"/>
                  </a:lnTo>
                  <a:lnTo>
                    <a:pt x="12198" y="53945"/>
                  </a:lnTo>
                  <a:lnTo>
                    <a:pt x="19332" y="69489"/>
                  </a:lnTo>
                  <a:lnTo>
                    <a:pt x="31586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547689" y="452725"/>
              <a:ext cx="157928" cy="347441"/>
            </a:xfrm>
            <a:custGeom>
              <a:avLst/>
              <a:gdLst/>
              <a:ahLst/>
              <a:cxnLst/>
              <a:rect l="0" t="0" r="0" b="0"/>
              <a:pathLst>
                <a:path w="157928" h="347441">
                  <a:moveTo>
                    <a:pt x="157927" y="0"/>
                  </a:moveTo>
                  <a:lnTo>
                    <a:pt x="152059" y="5867"/>
                  </a:lnTo>
                  <a:lnTo>
                    <a:pt x="146495" y="11432"/>
                  </a:lnTo>
                  <a:lnTo>
                    <a:pt x="140700" y="17236"/>
                  </a:lnTo>
                  <a:lnTo>
                    <a:pt x="134793" y="23489"/>
                  </a:lnTo>
                  <a:lnTo>
                    <a:pt x="129111" y="30467"/>
                  </a:lnTo>
                  <a:lnTo>
                    <a:pt x="123832" y="38253"/>
                  </a:lnTo>
                  <a:lnTo>
                    <a:pt x="118808" y="46928"/>
                  </a:lnTo>
                  <a:lnTo>
                    <a:pt x="113674" y="56655"/>
                  </a:lnTo>
                  <a:lnTo>
                    <a:pt x="108224" y="67417"/>
                  </a:lnTo>
                  <a:lnTo>
                    <a:pt x="102580" y="78898"/>
                  </a:lnTo>
                  <a:lnTo>
                    <a:pt x="97091" y="90595"/>
                  </a:lnTo>
                  <a:lnTo>
                    <a:pt x="91949" y="102211"/>
                  </a:lnTo>
                  <a:lnTo>
                    <a:pt x="87021" y="113958"/>
                  </a:lnTo>
                  <a:lnTo>
                    <a:pt x="81952" y="126443"/>
                  </a:lnTo>
                  <a:lnTo>
                    <a:pt x="76542" y="139953"/>
                  </a:lnTo>
                  <a:lnTo>
                    <a:pt x="70755" y="154298"/>
                  </a:lnTo>
                  <a:lnTo>
                    <a:pt x="64638" y="169006"/>
                  </a:lnTo>
                  <a:lnTo>
                    <a:pt x="58261" y="183755"/>
                  </a:lnTo>
                  <a:lnTo>
                    <a:pt x="51689" y="198404"/>
                  </a:lnTo>
                  <a:lnTo>
                    <a:pt x="44979" y="212919"/>
                  </a:lnTo>
                  <a:lnTo>
                    <a:pt x="38174" y="227310"/>
                  </a:lnTo>
                  <a:lnTo>
                    <a:pt x="31471" y="241601"/>
                  </a:lnTo>
                  <a:lnTo>
                    <a:pt x="25196" y="255815"/>
                  </a:lnTo>
                  <a:lnTo>
                    <a:pt x="19500" y="269966"/>
                  </a:lnTo>
                  <a:lnTo>
                    <a:pt x="14507" y="283849"/>
                  </a:lnTo>
                  <a:lnTo>
                    <a:pt x="9917" y="298617"/>
                  </a:lnTo>
                  <a:lnTo>
                    <a:pt x="5331" y="317805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939956" y="210569"/>
              <a:ext cx="18345" cy="357970"/>
            </a:xfrm>
            <a:custGeom>
              <a:avLst/>
              <a:gdLst/>
              <a:ahLst/>
              <a:cxnLst/>
              <a:rect l="0" t="0" r="0" b="0"/>
              <a:pathLst>
                <a:path w="18345" h="357970">
                  <a:moveTo>
                    <a:pt x="7816" y="0"/>
                  </a:moveTo>
                  <a:lnTo>
                    <a:pt x="4949" y="8869"/>
                  </a:lnTo>
                  <a:lnTo>
                    <a:pt x="2807" y="17856"/>
                  </a:lnTo>
                  <a:lnTo>
                    <a:pt x="1208" y="27860"/>
                  </a:lnTo>
                  <a:lnTo>
                    <a:pt x="200" y="39186"/>
                  </a:lnTo>
                  <a:lnTo>
                    <a:pt x="0" y="52294"/>
                  </a:lnTo>
                  <a:lnTo>
                    <a:pt x="651" y="67255"/>
                  </a:lnTo>
                  <a:lnTo>
                    <a:pt x="1890" y="83671"/>
                  </a:lnTo>
                  <a:lnTo>
                    <a:pt x="3254" y="100897"/>
                  </a:lnTo>
                  <a:lnTo>
                    <a:pt x="4463" y="118477"/>
                  </a:lnTo>
                  <a:lnTo>
                    <a:pt x="5425" y="136176"/>
                  </a:lnTo>
                  <a:lnTo>
                    <a:pt x="6145" y="153891"/>
                  </a:lnTo>
                  <a:lnTo>
                    <a:pt x="6664" y="171578"/>
                  </a:lnTo>
                  <a:lnTo>
                    <a:pt x="7029" y="189065"/>
                  </a:lnTo>
                  <a:lnTo>
                    <a:pt x="7282" y="206046"/>
                  </a:lnTo>
                  <a:lnTo>
                    <a:pt x="7456" y="222400"/>
                  </a:lnTo>
                  <a:lnTo>
                    <a:pt x="7573" y="238163"/>
                  </a:lnTo>
                  <a:lnTo>
                    <a:pt x="7653" y="253443"/>
                  </a:lnTo>
                  <a:lnTo>
                    <a:pt x="7711" y="268349"/>
                  </a:lnTo>
                  <a:lnTo>
                    <a:pt x="7920" y="282819"/>
                  </a:lnTo>
                  <a:lnTo>
                    <a:pt x="8593" y="296622"/>
                  </a:lnTo>
                  <a:lnTo>
                    <a:pt x="9858" y="309675"/>
                  </a:lnTo>
                  <a:lnTo>
                    <a:pt x="11530" y="321599"/>
                  </a:lnTo>
                  <a:lnTo>
                    <a:pt x="13365" y="332821"/>
                  </a:lnTo>
                  <a:lnTo>
                    <a:pt x="15526" y="344326"/>
                  </a:lnTo>
                  <a:lnTo>
                    <a:pt x="18344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027387" y="473782"/>
              <a:ext cx="4614" cy="94757"/>
            </a:xfrm>
            <a:custGeom>
              <a:avLst/>
              <a:gdLst/>
              <a:ahLst/>
              <a:cxnLst/>
              <a:rect l="0" t="0" r="0" b="0"/>
              <a:pathLst>
                <a:path w="4614" h="94757">
                  <a:moveTo>
                    <a:pt x="4613" y="0"/>
                  </a:moveTo>
                  <a:lnTo>
                    <a:pt x="1813" y="8801"/>
                  </a:lnTo>
                  <a:lnTo>
                    <a:pt x="311" y="17148"/>
                  </a:lnTo>
                  <a:lnTo>
                    <a:pt x="0" y="25847"/>
                  </a:lnTo>
                  <a:lnTo>
                    <a:pt x="513" y="35088"/>
                  </a:lnTo>
                  <a:lnTo>
                    <a:pt x="1385" y="46279"/>
                  </a:lnTo>
                  <a:lnTo>
                    <a:pt x="2691" y="63760"/>
                  </a:lnTo>
                  <a:lnTo>
                    <a:pt x="4613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053057" y="33691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095171" y="420841"/>
              <a:ext cx="242156" cy="161746"/>
            </a:xfrm>
            <a:custGeom>
              <a:avLst/>
              <a:gdLst/>
              <a:ahLst/>
              <a:cxnLst/>
              <a:rect l="0" t="0" r="0" b="0"/>
              <a:pathLst>
                <a:path w="242156" h="161746">
                  <a:moveTo>
                    <a:pt x="0" y="21355"/>
                  </a:moveTo>
                  <a:lnTo>
                    <a:pt x="2866" y="33158"/>
                  </a:lnTo>
                  <a:lnTo>
                    <a:pt x="5008" y="44927"/>
                  </a:lnTo>
                  <a:lnTo>
                    <a:pt x="6616" y="57812"/>
                  </a:lnTo>
                  <a:lnTo>
                    <a:pt x="7969" y="71488"/>
                  </a:lnTo>
                  <a:lnTo>
                    <a:pt x="9466" y="85168"/>
                  </a:lnTo>
                  <a:lnTo>
                    <a:pt x="11294" y="98282"/>
                  </a:lnTo>
                  <a:lnTo>
                    <a:pt x="12688" y="107159"/>
                  </a:lnTo>
                  <a:lnTo>
                    <a:pt x="12877" y="108021"/>
                  </a:lnTo>
                  <a:lnTo>
                    <a:pt x="12529" y="103218"/>
                  </a:lnTo>
                  <a:lnTo>
                    <a:pt x="12243" y="94981"/>
                  </a:lnTo>
                  <a:lnTo>
                    <a:pt x="12478" y="84640"/>
                  </a:lnTo>
                  <a:lnTo>
                    <a:pt x="13415" y="72997"/>
                  </a:lnTo>
                  <a:lnTo>
                    <a:pt x="15344" y="61025"/>
                  </a:lnTo>
                  <a:lnTo>
                    <a:pt x="18763" y="49943"/>
                  </a:lnTo>
                  <a:lnTo>
                    <a:pt x="23799" y="40352"/>
                  </a:lnTo>
                  <a:lnTo>
                    <a:pt x="30112" y="33093"/>
                  </a:lnTo>
                  <a:lnTo>
                    <a:pt x="37103" y="29476"/>
                  </a:lnTo>
                  <a:lnTo>
                    <a:pt x="44353" y="29860"/>
                  </a:lnTo>
                  <a:lnTo>
                    <a:pt x="51488" y="33659"/>
                  </a:lnTo>
                  <a:lnTo>
                    <a:pt x="58118" y="39854"/>
                  </a:lnTo>
                  <a:lnTo>
                    <a:pt x="64090" y="47601"/>
                  </a:lnTo>
                  <a:lnTo>
                    <a:pt x="69438" y="56336"/>
                  </a:lnTo>
                  <a:lnTo>
                    <a:pt x="74271" y="65701"/>
                  </a:lnTo>
                  <a:lnTo>
                    <a:pt x="78708" y="75475"/>
                  </a:lnTo>
                  <a:lnTo>
                    <a:pt x="82690" y="85677"/>
                  </a:lnTo>
                  <a:lnTo>
                    <a:pt x="85993" y="96526"/>
                  </a:lnTo>
                  <a:lnTo>
                    <a:pt x="88564" y="108058"/>
                  </a:lnTo>
                  <a:lnTo>
                    <a:pt x="90988" y="119008"/>
                  </a:lnTo>
                  <a:lnTo>
                    <a:pt x="94403" y="125829"/>
                  </a:lnTo>
                  <a:lnTo>
                    <a:pt x="98964" y="126687"/>
                  </a:lnTo>
                  <a:lnTo>
                    <a:pt x="104049" y="123432"/>
                  </a:lnTo>
                  <a:lnTo>
                    <a:pt x="109670" y="117949"/>
                  </a:lnTo>
                  <a:lnTo>
                    <a:pt x="116119" y="111787"/>
                  </a:lnTo>
                  <a:lnTo>
                    <a:pt x="123488" y="105784"/>
                  </a:lnTo>
                  <a:lnTo>
                    <a:pt x="131683" y="100238"/>
                  </a:lnTo>
                  <a:lnTo>
                    <a:pt x="140543" y="95184"/>
                  </a:lnTo>
                  <a:lnTo>
                    <a:pt x="149902" y="90548"/>
                  </a:lnTo>
                  <a:lnTo>
                    <a:pt x="159623" y="86071"/>
                  </a:lnTo>
                  <a:lnTo>
                    <a:pt x="169599" y="81361"/>
                  </a:lnTo>
                  <a:lnTo>
                    <a:pt x="179744" y="76215"/>
                  </a:lnTo>
                  <a:lnTo>
                    <a:pt x="189674" y="70449"/>
                  </a:lnTo>
                  <a:lnTo>
                    <a:pt x="198735" y="63819"/>
                  </a:lnTo>
                  <a:lnTo>
                    <a:pt x="206634" y="56283"/>
                  </a:lnTo>
                  <a:lnTo>
                    <a:pt x="213089" y="47950"/>
                  </a:lnTo>
                  <a:lnTo>
                    <a:pt x="217676" y="38986"/>
                  </a:lnTo>
                  <a:lnTo>
                    <a:pt x="220338" y="29565"/>
                  </a:lnTo>
                  <a:lnTo>
                    <a:pt x="220838" y="20308"/>
                  </a:lnTo>
                  <a:lnTo>
                    <a:pt x="218604" y="12239"/>
                  </a:lnTo>
                  <a:lnTo>
                    <a:pt x="213591" y="5833"/>
                  </a:lnTo>
                  <a:lnTo>
                    <a:pt x="206499" y="1536"/>
                  </a:lnTo>
                  <a:lnTo>
                    <a:pt x="198453" y="0"/>
                  </a:lnTo>
                  <a:lnTo>
                    <a:pt x="190203" y="1310"/>
                  </a:lnTo>
                  <a:lnTo>
                    <a:pt x="182246" y="5258"/>
                  </a:lnTo>
                  <a:lnTo>
                    <a:pt x="174990" y="11628"/>
                  </a:lnTo>
                  <a:lnTo>
                    <a:pt x="168566" y="20060"/>
                  </a:lnTo>
                  <a:lnTo>
                    <a:pt x="163068" y="30276"/>
                  </a:lnTo>
                  <a:lnTo>
                    <a:pt x="158658" y="42172"/>
                  </a:lnTo>
                  <a:lnTo>
                    <a:pt x="155320" y="55531"/>
                  </a:lnTo>
                  <a:lnTo>
                    <a:pt x="153058" y="69735"/>
                  </a:lnTo>
                  <a:lnTo>
                    <a:pt x="151980" y="83883"/>
                  </a:lnTo>
                  <a:lnTo>
                    <a:pt x="152036" y="97464"/>
                  </a:lnTo>
                  <a:lnTo>
                    <a:pt x="153207" y="110192"/>
                  </a:lnTo>
                  <a:lnTo>
                    <a:pt x="155589" y="121822"/>
                  </a:lnTo>
                  <a:lnTo>
                    <a:pt x="159125" y="132338"/>
                  </a:lnTo>
                  <a:lnTo>
                    <a:pt x="163957" y="141569"/>
                  </a:lnTo>
                  <a:lnTo>
                    <a:pt x="170482" y="149108"/>
                  </a:lnTo>
                  <a:lnTo>
                    <a:pt x="178753" y="154881"/>
                  </a:lnTo>
                  <a:lnTo>
                    <a:pt x="188320" y="158927"/>
                  </a:lnTo>
                  <a:lnTo>
                    <a:pt x="199549" y="161512"/>
                  </a:lnTo>
                  <a:lnTo>
                    <a:pt x="215663" y="161745"/>
                  </a:lnTo>
                  <a:lnTo>
                    <a:pt x="242155" y="1582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368911" y="437593"/>
              <a:ext cx="112627" cy="146155"/>
            </a:xfrm>
            <a:custGeom>
              <a:avLst/>
              <a:gdLst/>
              <a:ahLst/>
              <a:cxnLst/>
              <a:rect l="0" t="0" r="0" b="0"/>
              <a:pathLst>
                <a:path w="112627" h="146155">
                  <a:moveTo>
                    <a:pt x="94757" y="4603"/>
                  </a:moveTo>
                  <a:lnTo>
                    <a:pt x="85956" y="1804"/>
                  </a:lnTo>
                  <a:lnTo>
                    <a:pt x="77609" y="302"/>
                  </a:lnTo>
                  <a:lnTo>
                    <a:pt x="68915" y="0"/>
                  </a:lnTo>
                  <a:lnTo>
                    <a:pt x="59967" y="852"/>
                  </a:lnTo>
                  <a:lnTo>
                    <a:pt x="51120" y="2968"/>
                  </a:lnTo>
                  <a:lnTo>
                    <a:pt x="42586" y="6295"/>
                  </a:lnTo>
                  <a:lnTo>
                    <a:pt x="34570" y="10803"/>
                  </a:lnTo>
                  <a:lnTo>
                    <a:pt x="27341" y="16570"/>
                  </a:lnTo>
                  <a:lnTo>
                    <a:pt x="21009" y="23524"/>
                  </a:lnTo>
                  <a:lnTo>
                    <a:pt x="17065" y="31503"/>
                  </a:lnTo>
                  <a:lnTo>
                    <a:pt x="17454" y="39309"/>
                  </a:lnTo>
                  <a:lnTo>
                    <a:pt x="21686" y="45249"/>
                  </a:lnTo>
                  <a:lnTo>
                    <a:pt x="28838" y="49316"/>
                  </a:lnTo>
                  <a:lnTo>
                    <a:pt x="38108" y="52022"/>
                  </a:lnTo>
                  <a:lnTo>
                    <a:pt x="48711" y="54143"/>
                  </a:lnTo>
                  <a:lnTo>
                    <a:pt x="59884" y="56608"/>
                  </a:lnTo>
                  <a:lnTo>
                    <a:pt x="71161" y="59891"/>
                  </a:lnTo>
                  <a:lnTo>
                    <a:pt x="82018" y="64224"/>
                  </a:lnTo>
                  <a:lnTo>
                    <a:pt x="91785" y="69804"/>
                  </a:lnTo>
                  <a:lnTo>
                    <a:pt x="100192" y="76589"/>
                  </a:lnTo>
                  <a:lnTo>
                    <a:pt x="106838" y="84227"/>
                  </a:lnTo>
                  <a:lnTo>
                    <a:pt x="111030" y="92183"/>
                  </a:lnTo>
                  <a:lnTo>
                    <a:pt x="112626" y="100120"/>
                  </a:lnTo>
                  <a:lnTo>
                    <a:pt x="111937" y="107904"/>
                  </a:lnTo>
                  <a:lnTo>
                    <a:pt x="109432" y="115509"/>
                  </a:lnTo>
                  <a:lnTo>
                    <a:pt x="105559" y="122948"/>
                  </a:lnTo>
                  <a:lnTo>
                    <a:pt x="100370" y="129926"/>
                  </a:lnTo>
                  <a:lnTo>
                    <a:pt x="93540" y="135861"/>
                  </a:lnTo>
                  <a:lnTo>
                    <a:pt x="85027" y="140515"/>
                  </a:lnTo>
                  <a:lnTo>
                    <a:pt x="75211" y="143810"/>
                  </a:lnTo>
                  <a:lnTo>
                    <a:pt x="64705" y="145655"/>
                  </a:lnTo>
                  <a:lnTo>
                    <a:pt x="53944" y="146154"/>
                  </a:lnTo>
                  <a:lnTo>
                    <a:pt x="43399" y="145507"/>
                  </a:lnTo>
                  <a:lnTo>
                    <a:pt x="32525" y="143743"/>
                  </a:lnTo>
                  <a:lnTo>
                    <a:pt x="19257" y="139593"/>
                  </a:lnTo>
                  <a:lnTo>
                    <a:pt x="0" y="1309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737002" y="463228"/>
              <a:ext cx="87800" cy="123558"/>
            </a:xfrm>
            <a:custGeom>
              <a:avLst/>
              <a:gdLst/>
              <a:ahLst/>
              <a:cxnLst/>
              <a:rect l="0" t="0" r="0" b="0"/>
              <a:pathLst>
                <a:path w="87800" h="123558">
                  <a:moveTo>
                    <a:pt x="84635" y="21082"/>
                  </a:moveTo>
                  <a:lnTo>
                    <a:pt x="78700" y="15282"/>
                  </a:lnTo>
                  <a:lnTo>
                    <a:pt x="72496" y="10358"/>
                  </a:lnTo>
                  <a:lnTo>
                    <a:pt x="65400" y="5869"/>
                  </a:lnTo>
                  <a:lnTo>
                    <a:pt x="57460" y="2166"/>
                  </a:lnTo>
                  <a:lnTo>
                    <a:pt x="48813" y="98"/>
                  </a:lnTo>
                  <a:lnTo>
                    <a:pt x="39628" y="0"/>
                  </a:lnTo>
                  <a:lnTo>
                    <a:pt x="30374" y="1898"/>
                  </a:lnTo>
                  <a:lnTo>
                    <a:pt x="21781" y="5760"/>
                  </a:lnTo>
                  <a:lnTo>
                    <a:pt x="14203" y="11364"/>
                  </a:lnTo>
                  <a:lnTo>
                    <a:pt x="7966" y="18531"/>
                  </a:lnTo>
                  <a:lnTo>
                    <a:pt x="3527" y="27229"/>
                  </a:lnTo>
                  <a:lnTo>
                    <a:pt x="951" y="37292"/>
                  </a:lnTo>
                  <a:lnTo>
                    <a:pt x="0" y="48300"/>
                  </a:lnTo>
                  <a:lnTo>
                    <a:pt x="334" y="59680"/>
                  </a:lnTo>
                  <a:lnTo>
                    <a:pt x="1630" y="71068"/>
                  </a:lnTo>
                  <a:lnTo>
                    <a:pt x="3784" y="82154"/>
                  </a:lnTo>
                  <a:lnTo>
                    <a:pt x="6899" y="92599"/>
                  </a:lnTo>
                  <a:lnTo>
                    <a:pt x="10959" y="102275"/>
                  </a:lnTo>
                  <a:lnTo>
                    <a:pt x="15990" y="110755"/>
                  </a:lnTo>
                  <a:lnTo>
                    <a:pt x="22123" y="117249"/>
                  </a:lnTo>
                  <a:lnTo>
                    <a:pt x="29326" y="121499"/>
                  </a:lnTo>
                  <a:lnTo>
                    <a:pt x="37435" y="123557"/>
                  </a:lnTo>
                  <a:lnTo>
                    <a:pt x="46249" y="123509"/>
                  </a:lnTo>
                  <a:lnTo>
                    <a:pt x="55570" y="121618"/>
                  </a:lnTo>
                  <a:lnTo>
                    <a:pt x="64759" y="117927"/>
                  </a:lnTo>
                  <a:lnTo>
                    <a:pt x="72784" y="112185"/>
                  </a:lnTo>
                  <a:lnTo>
                    <a:pt x="79169" y="104441"/>
                  </a:lnTo>
                  <a:lnTo>
                    <a:pt x="83792" y="95159"/>
                  </a:lnTo>
                  <a:lnTo>
                    <a:pt x="86611" y="85021"/>
                  </a:lnTo>
                  <a:lnTo>
                    <a:pt x="87799" y="74510"/>
                  </a:lnTo>
                  <a:lnTo>
                    <a:pt x="87433" y="64134"/>
                  </a:lnTo>
                  <a:lnTo>
                    <a:pt x="85153" y="53394"/>
                  </a:lnTo>
                  <a:lnTo>
                    <a:pt x="78528" y="40234"/>
                  </a:lnTo>
                  <a:lnTo>
                    <a:pt x="63578" y="210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834137" y="240674"/>
              <a:ext cx="103314" cy="338394"/>
            </a:xfrm>
            <a:custGeom>
              <a:avLst/>
              <a:gdLst/>
              <a:ahLst/>
              <a:cxnLst/>
              <a:rect l="0" t="0" r="0" b="0"/>
              <a:pathLst>
                <a:path w="103314" h="338394">
                  <a:moveTo>
                    <a:pt x="61199" y="338393"/>
                  </a:moveTo>
                  <a:lnTo>
                    <a:pt x="61132" y="323791"/>
                  </a:lnTo>
                  <a:lnTo>
                    <a:pt x="60492" y="310520"/>
                  </a:lnTo>
                  <a:lnTo>
                    <a:pt x="59196" y="297314"/>
                  </a:lnTo>
                  <a:lnTo>
                    <a:pt x="57336" y="283800"/>
                  </a:lnTo>
                  <a:lnTo>
                    <a:pt x="55019" y="269643"/>
                  </a:lnTo>
                  <a:lnTo>
                    <a:pt x="52349" y="254741"/>
                  </a:lnTo>
                  <a:lnTo>
                    <a:pt x="49252" y="239321"/>
                  </a:lnTo>
                  <a:lnTo>
                    <a:pt x="45496" y="223824"/>
                  </a:lnTo>
                  <a:lnTo>
                    <a:pt x="41012" y="208517"/>
                  </a:lnTo>
                  <a:lnTo>
                    <a:pt x="36036" y="193647"/>
                  </a:lnTo>
                  <a:lnTo>
                    <a:pt x="31003" y="179509"/>
                  </a:lnTo>
                  <a:lnTo>
                    <a:pt x="26175" y="166182"/>
                  </a:lnTo>
                  <a:lnTo>
                    <a:pt x="21629" y="153419"/>
                  </a:lnTo>
                  <a:lnTo>
                    <a:pt x="17349" y="140768"/>
                  </a:lnTo>
                  <a:lnTo>
                    <a:pt x="13292" y="127954"/>
                  </a:lnTo>
                  <a:lnTo>
                    <a:pt x="9567" y="114887"/>
                  </a:lnTo>
                  <a:lnTo>
                    <a:pt x="6438" y="101574"/>
                  </a:lnTo>
                  <a:lnTo>
                    <a:pt x="3998" y="88059"/>
                  </a:lnTo>
                  <a:lnTo>
                    <a:pt x="2189" y="74389"/>
                  </a:lnTo>
                  <a:lnTo>
                    <a:pt x="892" y="60606"/>
                  </a:lnTo>
                  <a:lnTo>
                    <a:pt x="0" y="46760"/>
                  </a:lnTo>
                  <a:lnTo>
                    <a:pt x="62" y="33532"/>
                  </a:lnTo>
                  <a:lnTo>
                    <a:pt x="2224" y="22168"/>
                  </a:lnTo>
                  <a:lnTo>
                    <a:pt x="6940" y="13201"/>
                  </a:lnTo>
                  <a:lnTo>
                    <a:pt x="13872" y="6674"/>
                  </a:lnTo>
                  <a:lnTo>
                    <a:pt x="22277" y="2495"/>
                  </a:lnTo>
                  <a:lnTo>
                    <a:pt x="31553" y="355"/>
                  </a:lnTo>
                  <a:lnTo>
                    <a:pt x="41169" y="0"/>
                  </a:lnTo>
                  <a:lnTo>
                    <a:pt x="50601" y="1332"/>
                  </a:lnTo>
                  <a:lnTo>
                    <a:pt x="59597" y="4149"/>
                  </a:lnTo>
                  <a:lnTo>
                    <a:pt x="67956" y="8324"/>
                  </a:lnTo>
                  <a:lnTo>
                    <a:pt x="75431" y="13874"/>
                  </a:lnTo>
                  <a:lnTo>
                    <a:pt x="81976" y="20672"/>
                  </a:lnTo>
                  <a:lnTo>
                    <a:pt x="87559" y="28229"/>
                  </a:lnTo>
                  <a:lnTo>
                    <a:pt x="92618" y="36615"/>
                  </a:lnTo>
                  <a:lnTo>
                    <a:pt x="97597" y="47683"/>
                  </a:lnTo>
                  <a:lnTo>
                    <a:pt x="103313" y="646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800580" y="431668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104078" y="0"/>
                  </a:lnTo>
                  <a:lnTo>
                    <a:pt x="92949" y="0"/>
                  </a:lnTo>
                  <a:lnTo>
                    <a:pt x="81356" y="0"/>
                  </a:lnTo>
                  <a:lnTo>
                    <a:pt x="69236" y="0"/>
                  </a:lnTo>
                  <a:lnTo>
                    <a:pt x="55216" y="0"/>
                  </a:lnTo>
                  <a:lnTo>
                    <a:pt x="3470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172422" y="425740"/>
              <a:ext cx="144055" cy="161060"/>
            </a:xfrm>
            <a:custGeom>
              <a:avLst/>
              <a:gdLst/>
              <a:ahLst/>
              <a:cxnLst/>
              <a:rect l="0" t="0" r="0" b="0"/>
              <a:pathLst>
                <a:path w="144055" h="161060">
                  <a:moveTo>
                    <a:pt x="144054" y="16456"/>
                  </a:moveTo>
                  <a:lnTo>
                    <a:pt x="138053" y="10723"/>
                  </a:lnTo>
                  <a:lnTo>
                    <a:pt x="131208" y="6439"/>
                  </a:lnTo>
                  <a:lnTo>
                    <a:pt x="122820" y="3237"/>
                  </a:lnTo>
                  <a:lnTo>
                    <a:pt x="113193" y="1049"/>
                  </a:lnTo>
                  <a:lnTo>
                    <a:pt x="102878" y="0"/>
                  </a:lnTo>
                  <a:lnTo>
                    <a:pt x="92270" y="58"/>
                  </a:lnTo>
                  <a:lnTo>
                    <a:pt x="81573" y="1055"/>
                  </a:lnTo>
                  <a:lnTo>
                    <a:pt x="70873" y="2783"/>
                  </a:lnTo>
                  <a:lnTo>
                    <a:pt x="60205" y="5057"/>
                  </a:lnTo>
                  <a:lnTo>
                    <a:pt x="49739" y="7887"/>
                  </a:lnTo>
                  <a:lnTo>
                    <a:pt x="39778" y="11463"/>
                  </a:lnTo>
                  <a:lnTo>
                    <a:pt x="30449" y="15837"/>
                  </a:lnTo>
                  <a:lnTo>
                    <a:pt x="21879" y="21079"/>
                  </a:lnTo>
                  <a:lnTo>
                    <a:pt x="14268" y="27354"/>
                  </a:lnTo>
                  <a:lnTo>
                    <a:pt x="7648" y="34649"/>
                  </a:lnTo>
                  <a:lnTo>
                    <a:pt x="2542" y="42649"/>
                  </a:lnTo>
                  <a:lnTo>
                    <a:pt x="0" y="50857"/>
                  </a:lnTo>
                  <a:lnTo>
                    <a:pt x="369" y="58954"/>
                  </a:lnTo>
                  <a:lnTo>
                    <a:pt x="3380" y="66337"/>
                  </a:lnTo>
                  <a:lnTo>
                    <a:pt x="8523" y="72078"/>
                  </a:lnTo>
                  <a:lnTo>
                    <a:pt x="15281" y="75825"/>
                  </a:lnTo>
                  <a:lnTo>
                    <a:pt x="23374" y="77881"/>
                  </a:lnTo>
                  <a:lnTo>
                    <a:pt x="32766" y="78896"/>
                  </a:lnTo>
                  <a:lnTo>
                    <a:pt x="43332" y="79368"/>
                  </a:lnTo>
                  <a:lnTo>
                    <a:pt x="54694" y="79741"/>
                  </a:lnTo>
                  <a:lnTo>
                    <a:pt x="66320" y="80466"/>
                  </a:lnTo>
                  <a:lnTo>
                    <a:pt x="77876" y="81747"/>
                  </a:lnTo>
                  <a:lnTo>
                    <a:pt x="89077" y="83747"/>
                  </a:lnTo>
                  <a:lnTo>
                    <a:pt x="99599" y="86686"/>
                  </a:lnTo>
                  <a:lnTo>
                    <a:pt x="109328" y="90592"/>
                  </a:lnTo>
                  <a:lnTo>
                    <a:pt x="117843" y="95503"/>
                  </a:lnTo>
                  <a:lnTo>
                    <a:pt x="124360" y="101547"/>
                  </a:lnTo>
                  <a:lnTo>
                    <a:pt x="128626" y="108682"/>
                  </a:lnTo>
                  <a:lnTo>
                    <a:pt x="130694" y="116573"/>
                  </a:lnTo>
                  <a:lnTo>
                    <a:pt x="130653" y="124708"/>
                  </a:lnTo>
                  <a:lnTo>
                    <a:pt x="128767" y="132759"/>
                  </a:lnTo>
                  <a:lnTo>
                    <a:pt x="125079" y="140282"/>
                  </a:lnTo>
                  <a:lnTo>
                    <a:pt x="119339" y="146648"/>
                  </a:lnTo>
                  <a:lnTo>
                    <a:pt x="111592" y="151629"/>
                  </a:lnTo>
                  <a:lnTo>
                    <a:pt x="102138" y="155328"/>
                  </a:lnTo>
                  <a:lnTo>
                    <a:pt x="91352" y="157984"/>
                  </a:lnTo>
                  <a:lnTo>
                    <a:pt x="79598" y="159845"/>
                  </a:lnTo>
                  <a:lnTo>
                    <a:pt x="67763" y="160936"/>
                  </a:lnTo>
                  <a:lnTo>
                    <a:pt x="56097" y="161059"/>
                  </a:lnTo>
                  <a:lnTo>
                    <a:pt x="43582" y="159113"/>
                  </a:lnTo>
                  <a:lnTo>
                    <a:pt x="28241" y="153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348062" y="473782"/>
              <a:ext cx="31586" cy="105286"/>
            </a:xfrm>
            <a:custGeom>
              <a:avLst/>
              <a:gdLst/>
              <a:ahLst/>
              <a:cxnLst/>
              <a:rect l="0" t="0" r="0" b="0"/>
              <a:pathLst>
                <a:path w="31586" h="105286">
                  <a:moveTo>
                    <a:pt x="0" y="0"/>
                  </a:moveTo>
                  <a:lnTo>
                    <a:pt x="2934" y="11735"/>
                  </a:lnTo>
                  <a:lnTo>
                    <a:pt x="5716" y="22864"/>
                  </a:lnTo>
                  <a:lnTo>
                    <a:pt x="8616" y="34453"/>
                  </a:lnTo>
                  <a:lnTo>
                    <a:pt x="11696" y="46371"/>
                  </a:lnTo>
                  <a:lnTo>
                    <a:pt x="15426" y="59489"/>
                  </a:lnTo>
                  <a:lnTo>
                    <a:pt x="21254" y="77201"/>
                  </a:lnTo>
                  <a:lnTo>
                    <a:pt x="31585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327005" y="463253"/>
              <a:ext cx="147400" cy="294799"/>
            </a:xfrm>
            <a:custGeom>
              <a:avLst/>
              <a:gdLst/>
              <a:ahLst/>
              <a:cxnLst/>
              <a:rect l="0" t="0" r="0" b="0"/>
              <a:pathLst>
                <a:path w="147400" h="294799">
                  <a:moveTo>
                    <a:pt x="147399" y="0"/>
                  </a:moveTo>
                  <a:lnTo>
                    <a:pt x="138665" y="8802"/>
                  </a:lnTo>
                  <a:lnTo>
                    <a:pt x="130958" y="17148"/>
                  </a:lnTo>
                  <a:lnTo>
                    <a:pt x="123556" y="25852"/>
                  </a:lnTo>
                  <a:lnTo>
                    <a:pt x="116294" y="35145"/>
                  </a:lnTo>
                  <a:lnTo>
                    <a:pt x="109116" y="45289"/>
                  </a:lnTo>
                  <a:lnTo>
                    <a:pt x="101991" y="56339"/>
                  </a:lnTo>
                  <a:lnTo>
                    <a:pt x="94900" y="68351"/>
                  </a:lnTo>
                  <a:lnTo>
                    <a:pt x="87833" y="81470"/>
                  </a:lnTo>
                  <a:lnTo>
                    <a:pt x="80783" y="95661"/>
                  </a:lnTo>
                  <a:lnTo>
                    <a:pt x="73743" y="110596"/>
                  </a:lnTo>
                  <a:lnTo>
                    <a:pt x="66709" y="125766"/>
                  </a:lnTo>
                  <a:lnTo>
                    <a:pt x="59685" y="140857"/>
                  </a:lnTo>
                  <a:lnTo>
                    <a:pt x="52833" y="155751"/>
                  </a:lnTo>
                  <a:lnTo>
                    <a:pt x="46458" y="170438"/>
                  </a:lnTo>
                  <a:lnTo>
                    <a:pt x="40689" y="184943"/>
                  </a:lnTo>
                  <a:lnTo>
                    <a:pt x="35494" y="199142"/>
                  </a:lnTo>
                  <a:lnTo>
                    <a:pt x="30770" y="212763"/>
                  </a:lnTo>
                  <a:lnTo>
                    <a:pt x="26406" y="225703"/>
                  </a:lnTo>
                  <a:lnTo>
                    <a:pt x="22263" y="237949"/>
                  </a:lnTo>
                  <a:lnTo>
                    <a:pt x="17666" y="250910"/>
                  </a:lnTo>
                  <a:lnTo>
                    <a:pt x="11091" y="267960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490409" y="489016"/>
              <a:ext cx="162980" cy="100580"/>
            </a:xfrm>
            <a:custGeom>
              <a:avLst/>
              <a:gdLst/>
              <a:ahLst/>
              <a:cxnLst/>
              <a:rect l="0" t="0" r="0" b="0"/>
              <a:pathLst>
                <a:path w="162980" h="100580">
                  <a:moveTo>
                    <a:pt x="15580" y="37408"/>
                  </a:moveTo>
                  <a:lnTo>
                    <a:pt x="12647" y="46277"/>
                  </a:lnTo>
                  <a:lnTo>
                    <a:pt x="9864" y="55264"/>
                  </a:lnTo>
                  <a:lnTo>
                    <a:pt x="6960" y="65188"/>
                  </a:lnTo>
                  <a:lnTo>
                    <a:pt x="3770" y="73528"/>
                  </a:lnTo>
                  <a:lnTo>
                    <a:pt x="976" y="76513"/>
                  </a:lnTo>
                  <a:lnTo>
                    <a:pt x="0" y="74175"/>
                  </a:lnTo>
                  <a:lnTo>
                    <a:pt x="1055" y="67917"/>
                  </a:lnTo>
                  <a:lnTo>
                    <a:pt x="3644" y="59177"/>
                  </a:lnTo>
                  <a:lnTo>
                    <a:pt x="7042" y="49164"/>
                  </a:lnTo>
                  <a:lnTo>
                    <a:pt x="10775" y="38626"/>
                  </a:lnTo>
                  <a:lnTo>
                    <a:pt x="15091" y="28579"/>
                  </a:lnTo>
                  <a:lnTo>
                    <a:pt x="20812" y="20408"/>
                  </a:lnTo>
                  <a:lnTo>
                    <a:pt x="28283" y="14697"/>
                  </a:lnTo>
                  <a:lnTo>
                    <a:pt x="36912" y="11656"/>
                  </a:lnTo>
                  <a:lnTo>
                    <a:pt x="45484" y="11492"/>
                  </a:lnTo>
                  <a:lnTo>
                    <a:pt x="53280" y="14014"/>
                  </a:lnTo>
                  <a:lnTo>
                    <a:pt x="59952" y="18923"/>
                  </a:lnTo>
                  <a:lnTo>
                    <a:pt x="65275" y="26013"/>
                  </a:lnTo>
                  <a:lnTo>
                    <a:pt x="69308" y="34924"/>
                  </a:lnTo>
                  <a:lnTo>
                    <a:pt x="72794" y="44013"/>
                  </a:lnTo>
                  <a:lnTo>
                    <a:pt x="76830" y="49472"/>
                  </a:lnTo>
                  <a:lnTo>
                    <a:pt x="81288" y="49403"/>
                  </a:lnTo>
                  <a:lnTo>
                    <a:pt x="85454" y="45568"/>
                  </a:lnTo>
                  <a:lnTo>
                    <a:pt x="89277" y="39401"/>
                  </a:lnTo>
                  <a:lnTo>
                    <a:pt x="92900" y="31745"/>
                  </a:lnTo>
                  <a:lnTo>
                    <a:pt x="96445" y="23135"/>
                  </a:lnTo>
                  <a:lnTo>
                    <a:pt x="100458" y="14558"/>
                  </a:lnTo>
                  <a:lnTo>
                    <a:pt x="105888" y="7460"/>
                  </a:lnTo>
                  <a:lnTo>
                    <a:pt x="113119" y="2510"/>
                  </a:lnTo>
                  <a:lnTo>
                    <a:pt x="121567" y="0"/>
                  </a:lnTo>
                  <a:lnTo>
                    <a:pt x="130007" y="201"/>
                  </a:lnTo>
                  <a:lnTo>
                    <a:pt x="137709" y="2971"/>
                  </a:lnTo>
                  <a:lnTo>
                    <a:pt x="144316" y="8050"/>
                  </a:lnTo>
                  <a:lnTo>
                    <a:pt x="149597" y="15253"/>
                  </a:lnTo>
                  <a:lnTo>
                    <a:pt x="153584" y="24270"/>
                  </a:lnTo>
                  <a:lnTo>
                    <a:pt x="156486" y="34685"/>
                  </a:lnTo>
                  <a:lnTo>
                    <a:pt x="158854" y="47392"/>
                  </a:lnTo>
                  <a:lnTo>
                    <a:pt x="160900" y="66855"/>
                  </a:lnTo>
                  <a:lnTo>
                    <a:pt x="162979" y="1005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716559" y="473091"/>
              <a:ext cx="326385" cy="133852"/>
            </a:xfrm>
            <a:custGeom>
              <a:avLst/>
              <a:gdLst/>
              <a:ahLst/>
              <a:cxnLst/>
              <a:rect l="0" t="0" r="0" b="0"/>
              <a:pathLst>
                <a:path w="326385" h="133852">
                  <a:moveTo>
                    <a:pt x="0" y="53333"/>
                  </a:moveTo>
                  <a:lnTo>
                    <a:pt x="0" y="65068"/>
                  </a:lnTo>
                  <a:lnTo>
                    <a:pt x="0" y="76197"/>
                  </a:lnTo>
                  <a:lnTo>
                    <a:pt x="22" y="87727"/>
                  </a:lnTo>
                  <a:lnTo>
                    <a:pt x="817" y="97323"/>
                  </a:lnTo>
                  <a:lnTo>
                    <a:pt x="2790" y="101299"/>
                  </a:lnTo>
                  <a:lnTo>
                    <a:pt x="4835" y="99619"/>
                  </a:lnTo>
                  <a:lnTo>
                    <a:pt x="6499" y="93760"/>
                  </a:lnTo>
                  <a:lnTo>
                    <a:pt x="7905" y="85257"/>
                  </a:lnTo>
                  <a:lnTo>
                    <a:pt x="9433" y="75386"/>
                  </a:lnTo>
                  <a:lnTo>
                    <a:pt x="11310" y="64934"/>
                  </a:lnTo>
                  <a:lnTo>
                    <a:pt x="13904" y="54940"/>
                  </a:lnTo>
                  <a:lnTo>
                    <a:pt x="17785" y="46802"/>
                  </a:lnTo>
                  <a:lnTo>
                    <a:pt x="23134" y="41112"/>
                  </a:lnTo>
                  <a:lnTo>
                    <a:pt x="29490" y="38084"/>
                  </a:lnTo>
                  <a:lnTo>
                    <a:pt x="35979" y="37929"/>
                  </a:lnTo>
                  <a:lnTo>
                    <a:pt x="42079" y="40452"/>
                  </a:lnTo>
                  <a:lnTo>
                    <a:pt x="47627" y="45192"/>
                  </a:lnTo>
                  <a:lnTo>
                    <a:pt x="52653" y="51636"/>
                  </a:lnTo>
                  <a:lnTo>
                    <a:pt x="57260" y="59256"/>
                  </a:lnTo>
                  <a:lnTo>
                    <a:pt x="61773" y="65113"/>
                  </a:lnTo>
                  <a:lnTo>
                    <a:pt x="66099" y="65819"/>
                  </a:lnTo>
                  <a:lnTo>
                    <a:pt x="69687" y="62349"/>
                  </a:lnTo>
                  <a:lnTo>
                    <a:pt x="72794" y="56205"/>
                  </a:lnTo>
                  <a:lnTo>
                    <a:pt x="75920" y="48418"/>
                  </a:lnTo>
                  <a:lnTo>
                    <a:pt x="79554" y="39622"/>
                  </a:lnTo>
                  <a:lnTo>
                    <a:pt x="83897" y="30220"/>
                  </a:lnTo>
                  <a:lnTo>
                    <a:pt x="89253" y="21097"/>
                  </a:lnTo>
                  <a:lnTo>
                    <a:pt x="96120" y="13627"/>
                  </a:lnTo>
                  <a:lnTo>
                    <a:pt x="104611" y="8429"/>
                  </a:lnTo>
                  <a:lnTo>
                    <a:pt x="114055" y="5921"/>
                  </a:lnTo>
                  <a:lnTo>
                    <a:pt x="123237" y="6655"/>
                  </a:lnTo>
                  <a:lnTo>
                    <a:pt x="131478" y="10593"/>
                  </a:lnTo>
                  <a:lnTo>
                    <a:pt x="138635" y="17100"/>
                  </a:lnTo>
                  <a:lnTo>
                    <a:pt x="144823" y="25269"/>
                  </a:lnTo>
                  <a:lnTo>
                    <a:pt x="150236" y="34422"/>
                  </a:lnTo>
                  <a:lnTo>
                    <a:pt x="154906" y="44305"/>
                  </a:lnTo>
                  <a:lnTo>
                    <a:pt x="158687" y="54989"/>
                  </a:lnTo>
                  <a:lnTo>
                    <a:pt x="161579" y="66441"/>
                  </a:lnTo>
                  <a:lnTo>
                    <a:pt x="164055" y="77566"/>
                  </a:lnTo>
                  <a:lnTo>
                    <a:pt x="167604" y="86212"/>
                  </a:lnTo>
                  <a:lnTo>
                    <a:pt x="172888" y="91000"/>
                  </a:lnTo>
                  <a:lnTo>
                    <a:pt x="178798" y="91723"/>
                  </a:lnTo>
                  <a:lnTo>
                    <a:pt x="184950" y="89121"/>
                  </a:lnTo>
                  <a:lnTo>
                    <a:pt x="191453" y="84398"/>
                  </a:lnTo>
                  <a:lnTo>
                    <a:pt x="198599" y="78890"/>
                  </a:lnTo>
                  <a:lnTo>
                    <a:pt x="206496" y="73390"/>
                  </a:lnTo>
                  <a:lnTo>
                    <a:pt x="215242" y="68214"/>
                  </a:lnTo>
                  <a:lnTo>
                    <a:pt x="225018" y="63422"/>
                  </a:lnTo>
                  <a:lnTo>
                    <a:pt x="235812" y="58972"/>
                  </a:lnTo>
                  <a:lnTo>
                    <a:pt x="247313" y="54794"/>
                  </a:lnTo>
                  <a:lnTo>
                    <a:pt x="259025" y="50817"/>
                  </a:lnTo>
                  <a:lnTo>
                    <a:pt x="270621" y="46973"/>
                  </a:lnTo>
                  <a:lnTo>
                    <a:pt x="281338" y="42726"/>
                  </a:lnTo>
                  <a:lnTo>
                    <a:pt x="289937" y="37123"/>
                  </a:lnTo>
                  <a:lnTo>
                    <a:pt x="295920" y="29771"/>
                  </a:lnTo>
                  <a:lnTo>
                    <a:pt x="298969" y="21409"/>
                  </a:lnTo>
                  <a:lnTo>
                    <a:pt x="298602" y="13558"/>
                  </a:lnTo>
                  <a:lnTo>
                    <a:pt x="294914" y="7072"/>
                  </a:lnTo>
                  <a:lnTo>
                    <a:pt x="288576" y="2435"/>
                  </a:lnTo>
                  <a:lnTo>
                    <a:pt x="280521" y="82"/>
                  </a:lnTo>
                  <a:lnTo>
                    <a:pt x="271457" y="0"/>
                  </a:lnTo>
                  <a:lnTo>
                    <a:pt x="262142" y="2185"/>
                  </a:lnTo>
                  <a:lnTo>
                    <a:pt x="253437" y="6827"/>
                  </a:lnTo>
                  <a:lnTo>
                    <a:pt x="245744" y="13799"/>
                  </a:lnTo>
                  <a:lnTo>
                    <a:pt x="239244" y="22882"/>
                  </a:lnTo>
                  <a:lnTo>
                    <a:pt x="234086" y="33943"/>
                  </a:lnTo>
                  <a:lnTo>
                    <a:pt x="230215" y="46705"/>
                  </a:lnTo>
                  <a:lnTo>
                    <a:pt x="227748" y="60492"/>
                  </a:lnTo>
                  <a:lnTo>
                    <a:pt x="227057" y="74351"/>
                  </a:lnTo>
                  <a:lnTo>
                    <a:pt x="228187" y="87731"/>
                  </a:lnTo>
                  <a:lnTo>
                    <a:pt x="231062" y="100153"/>
                  </a:lnTo>
                  <a:lnTo>
                    <a:pt x="235658" y="111044"/>
                  </a:lnTo>
                  <a:lnTo>
                    <a:pt x="241786" y="120241"/>
                  </a:lnTo>
                  <a:lnTo>
                    <a:pt x="249153" y="127434"/>
                  </a:lnTo>
                  <a:lnTo>
                    <a:pt x="257460" y="132000"/>
                  </a:lnTo>
                  <a:lnTo>
                    <a:pt x="266447" y="133851"/>
                  </a:lnTo>
                  <a:lnTo>
                    <a:pt x="275750" y="133334"/>
                  </a:lnTo>
                  <a:lnTo>
                    <a:pt x="284915" y="130944"/>
                  </a:lnTo>
                  <a:lnTo>
                    <a:pt x="293698" y="127163"/>
                  </a:lnTo>
                  <a:lnTo>
                    <a:pt x="301756" y="122495"/>
                  </a:lnTo>
                  <a:lnTo>
                    <a:pt x="309349" y="116910"/>
                  </a:lnTo>
                  <a:lnTo>
                    <a:pt x="317141" y="108808"/>
                  </a:lnTo>
                  <a:lnTo>
                    <a:pt x="326384" y="954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085057" y="242155"/>
              <a:ext cx="31586" cy="357970"/>
            </a:xfrm>
            <a:custGeom>
              <a:avLst/>
              <a:gdLst/>
              <a:ahLst/>
              <a:cxnLst/>
              <a:rect l="0" t="0" r="0" b="0"/>
              <a:pathLst>
                <a:path w="31586" h="357970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0" y="38470"/>
                  </a:lnTo>
                  <a:lnTo>
                    <a:pt x="0" y="54351"/>
                  </a:lnTo>
                  <a:lnTo>
                    <a:pt x="0" y="71643"/>
                  </a:lnTo>
                  <a:lnTo>
                    <a:pt x="4" y="90019"/>
                  </a:lnTo>
                  <a:lnTo>
                    <a:pt x="177" y="108700"/>
                  </a:lnTo>
                  <a:lnTo>
                    <a:pt x="826" y="126534"/>
                  </a:lnTo>
                  <a:lnTo>
                    <a:pt x="2074" y="142965"/>
                  </a:lnTo>
                  <a:lnTo>
                    <a:pt x="3727" y="158128"/>
                  </a:lnTo>
                  <a:lnTo>
                    <a:pt x="5375" y="172545"/>
                  </a:lnTo>
                  <a:lnTo>
                    <a:pt x="6782" y="186625"/>
                  </a:lnTo>
                  <a:lnTo>
                    <a:pt x="8048" y="200745"/>
                  </a:lnTo>
                  <a:lnTo>
                    <a:pt x="9504" y="215313"/>
                  </a:lnTo>
                  <a:lnTo>
                    <a:pt x="11336" y="230492"/>
                  </a:lnTo>
                  <a:lnTo>
                    <a:pt x="13566" y="246097"/>
                  </a:lnTo>
                  <a:lnTo>
                    <a:pt x="16142" y="261718"/>
                  </a:lnTo>
                  <a:lnTo>
                    <a:pt x="18985" y="277103"/>
                  </a:lnTo>
                  <a:lnTo>
                    <a:pt x="21871" y="291965"/>
                  </a:lnTo>
                  <a:lnTo>
                    <a:pt x="24728" y="307569"/>
                  </a:lnTo>
                  <a:lnTo>
                    <a:pt x="27804" y="327520"/>
                  </a:lnTo>
                  <a:lnTo>
                    <a:pt x="31585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979772" y="411014"/>
              <a:ext cx="210571" cy="10126"/>
            </a:xfrm>
            <a:custGeom>
              <a:avLst/>
              <a:gdLst/>
              <a:ahLst/>
              <a:cxnLst/>
              <a:rect l="0" t="0" r="0" b="0"/>
              <a:pathLst>
                <a:path w="210571" h="10126">
                  <a:moveTo>
                    <a:pt x="210570" y="10125"/>
                  </a:moveTo>
                  <a:lnTo>
                    <a:pt x="201701" y="7259"/>
                  </a:lnTo>
                  <a:lnTo>
                    <a:pt x="192714" y="5117"/>
                  </a:lnTo>
                  <a:lnTo>
                    <a:pt x="182719" y="3514"/>
                  </a:lnTo>
                  <a:lnTo>
                    <a:pt x="171738" y="2333"/>
                  </a:lnTo>
                  <a:lnTo>
                    <a:pt x="159927" y="1484"/>
                  </a:lnTo>
                  <a:lnTo>
                    <a:pt x="147469" y="887"/>
                  </a:lnTo>
                  <a:lnTo>
                    <a:pt x="134531" y="473"/>
                  </a:lnTo>
                  <a:lnTo>
                    <a:pt x="121250" y="189"/>
                  </a:lnTo>
                  <a:lnTo>
                    <a:pt x="107728" y="0"/>
                  </a:lnTo>
                  <a:lnTo>
                    <a:pt x="94040" y="42"/>
                  </a:lnTo>
                  <a:lnTo>
                    <a:pt x="80238" y="602"/>
                  </a:lnTo>
                  <a:lnTo>
                    <a:pt x="66372" y="1791"/>
                  </a:lnTo>
                  <a:lnTo>
                    <a:pt x="52881" y="3413"/>
                  </a:lnTo>
                  <a:lnTo>
                    <a:pt x="39164" y="5208"/>
                  </a:lnTo>
                  <a:lnTo>
                    <a:pt x="22896" y="7337"/>
                  </a:lnTo>
                  <a:lnTo>
                    <a:pt x="0" y="101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190342" y="454563"/>
              <a:ext cx="94757" cy="75906"/>
            </a:xfrm>
            <a:custGeom>
              <a:avLst/>
              <a:gdLst/>
              <a:ahLst/>
              <a:cxnLst/>
              <a:rect l="0" t="0" r="0" b="0"/>
              <a:pathLst>
                <a:path w="94757" h="75906">
                  <a:moveTo>
                    <a:pt x="0" y="40276"/>
                  </a:moveTo>
                  <a:lnTo>
                    <a:pt x="2934" y="49144"/>
                  </a:lnTo>
                  <a:lnTo>
                    <a:pt x="5716" y="58131"/>
                  </a:lnTo>
                  <a:lnTo>
                    <a:pt x="8590" y="68026"/>
                  </a:lnTo>
                  <a:lnTo>
                    <a:pt x="10679" y="75277"/>
                  </a:lnTo>
                  <a:lnTo>
                    <a:pt x="10931" y="75905"/>
                  </a:lnTo>
                  <a:lnTo>
                    <a:pt x="9803" y="71936"/>
                  </a:lnTo>
                  <a:lnTo>
                    <a:pt x="8138" y="65328"/>
                  </a:lnTo>
                  <a:lnTo>
                    <a:pt x="6883" y="57190"/>
                  </a:lnTo>
                  <a:lnTo>
                    <a:pt x="6501" y="48152"/>
                  </a:lnTo>
                  <a:lnTo>
                    <a:pt x="7216" y="38734"/>
                  </a:lnTo>
                  <a:lnTo>
                    <a:pt x="9210" y="29452"/>
                  </a:lnTo>
                  <a:lnTo>
                    <a:pt x="12446" y="20577"/>
                  </a:lnTo>
                  <a:lnTo>
                    <a:pt x="17058" y="12643"/>
                  </a:lnTo>
                  <a:lnTo>
                    <a:pt x="23425" y="6520"/>
                  </a:lnTo>
                  <a:lnTo>
                    <a:pt x="31587" y="2516"/>
                  </a:lnTo>
                  <a:lnTo>
                    <a:pt x="41078" y="483"/>
                  </a:lnTo>
                  <a:lnTo>
                    <a:pt x="52249" y="0"/>
                  </a:lnTo>
                  <a:lnTo>
                    <a:pt x="68313" y="2145"/>
                  </a:lnTo>
                  <a:lnTo>
                    <a:pt x="94756" y="86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327212" y="494839"/>
              <a:ext cx="52644" cy="84229"/>
            </a:xfrm>
            <a:custGeom>
              <a:avLst/>
              <a:gdLst/>
              <a:ahLst/>
              <a:cxnLst/>
              <a:rect l="0" t="0" r="0" b="0"/>
              <a:pathLst>
                <a:path w="52644" h="84229">
                  <a:moveTo>
                    <a:pt x="0" y="0"/>
                  </a:moveTo>
                  <a:lnTo>
                    <a:pt x="2934" y="8801"/>
                  </a:lnTo>
                  <a:lnTo>
                    <a:pt x="5716" y="17148"/>
                  </a:lnTo>
                  <a:lnTo>
                    <a:pt x="8624" y="25842"/>
                  </a:lnTo>
                  <a:lnTo>
                    <a:pt x="12011" y="34790"/>
                  </a:lnTo>
                  <a:lnTo>
                    <a:pt x="16473" y="43637"/>
                  </a:lnTo>
                  <a:lnTo>
                    <a:pt x="22229" y="52166"/>
                  </a:lnTo>
                  <a:lnTo>
                    <a:pt x="28729" y="60036"/>
                  </a:lnTo>
                  <a:lnTo>
                    <a:pt x="35470" y="67473"/>
                  </a:lnTo>
                  <a:lnTo>
                    <a:pt x="43048" y="75127"/>
                  </a:lnTo>
                  <a:lnTo>
                    <a:pt x="52643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295626" y="473782"/>
              <a:ext cx="126344" cy="400084"/>
            </a:xfrm>
            <a:custGeom>
              <a:avLst/>
              <a:gdLst/>
              <a:ahLst/>
              <a:cxnLst/>
              <a:rect l="0" t="0" r="0" b="0"/>
              <a:pathLst>
                <a:path w="126344" h="400084">
                  <a:moveTo>
                    <a:pt x="126343" y="0"/>
                  </a:moveTo>
                  <a:lnTo>
                    <a:pt x="120542" y="8868"/>
                  </a:lnTo>
                  <a:lnTo>
                    <a:pt x="115618" y="17855"/>
                  </a:lnTo>
                  <a:lnTo>
                    <a:pt x="111115" y="27855"/>
                  </a:lnTo>
                  <a:lnTo>
                    <a:pt x="106894" y="39008"/>
                  </a:lnTo>
                  <a:lnTo>
                    <a:pt x="102881" y="51468"/>
                  </a:lnTo>
                  <a:lnTo>
                    <a:pt x="99015" y="65180"/>
                  </a:lnTo>
                  <a:lnTo>
                    <a:pt x="95089" y="79943"/>
                  </a:lnTo>
                  <a:lnTo>
                    <a:pt x="90765" y="95521"/>
                  </a:lnTo>
                  <a:lnTo>
                    <a:pt x="85895" y="111689"/>
                  </a:lnTo>
                  <a:lnTo>
                    <a:pt x="80657" y="127950"/>
                  </a:lnTo>
                  <a:lnTo>
                    <a:pt x="75448" y="143560"/>
                  </a:lnTo>
                  <a:lnTo>
                    <a:pt x="70501" y="158167"/>
                  </a:lnTo>
                  <a:lnTo>
                    <a:pt x="65875" y="171771"/>
                  </a:lnTo>
                  <a:lnTo>
                    <a:pt x="61543" y="184528"/>
                  </a:lnTo>
                  <a:lnTo>
                    <a:pt x="57445" y="196645"/>
                  </a:lnTo>
                  <a:lnTo>
                    <a:pt x="53524" y="208786"/>
                  </a:lnTo>
                  <a:lnTo>
                    <a:pt x="49730" y="222011"/>
                  </a:lnTo>
                  <a:lnTo>
                    <a:pt x="46026" y="236796"/>
                  </a:lnTo>
                  <a:lnTo>
                    <a:pt x="42385" y="252629"/>
                  </a:lnTo>
                  <a:lnTo>
                    <a:pt x="38786" y="268336"/>
                  </a:lnTo>
                  <a:lnTo>
                    <a:pt x="35217" y="283234"/>
                  </a:lnTo>
                  <a:lnTo>
                    <a:pt x="31667" y="297319"/>
                  </a:lnTo>
                  <a:lnTo>
                    <a:pt x="28131" y="310990"/>
                  </a:lnTo>
                  <a:lnTo>
                    <a:pt x="24604" y="324544"/>
                  </a:lnTo>
                  <a:lnTo>
                    <a:pt x="21041" y="337904"/>
                  </a:lnTo>
                  <a:lnTo>
                    <a:pt x="16905" y="352205"/>
                  </a:lnTo>
                  <a:lnTo>
                    <a:pt x="10715" y="370946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688993" y="221109"/>
              <a:ext cx="133060" cy="382962"/>
            </a:xfrm>
            <a:custGeom>
              <a:avLst/>
              <a:gdLst/>
              <a:ahLst/>
              <a:cxnLst/>
              <a:rect l="0" t="0" r="0" b="0"/>
              <a:pathLst>
                <a:path w="133060" h="382962">
                  <a:moveTo>
                    <a:pt x="90945" y="263201"/>
                  </a:moveTo>
                  <a:lnTo>
                    <a:pt x="85010" y="254534"/>
                  </a:lnTo>
                  <a:lnTo>
                    <a:pt x="78805" y="247468"/>
                  </a:lnTo>
                  <a:lnTo>
                    <a:pt x="71714" y="241376"/>
                  </a:lnTo>
                  <a:lnTo>
                    <a:pt x="63947" y="236493"/>
                  </a:lnTo>
                  <a:lnTo>
                    <a:pt x="55948" y="233576"/>
                  </a:lnTo>
                  <a:lnTo>
                    <a:pt x="48012" y="232881"/>
                  </a:lnTo>
                  <a:lnTo>
                    <a:pt x="40410" y="234364"/>
                  </a:lnTo>
                  <a:lnTo>
                    <a:pt x="33466" y="237942"/>
                  </a:lnTo>
                  <a:lnTo>
                    <a:pt x="27282" y="243348"/>
                  </a:lnTo>
                  <a:lnTo>
                    <a:pt x="21793" y="250212"/>
                  </a:lnTo>
                  <a:lnTo>
                    <a:pt x="16864" y="258173"/>
                  </a:lnTo>
                  <a:lnTo>
                    <a:pt x="12364" y="266933"/>
                  </a:lnTo>
                  <a:lnTo>
                    <a:pt x="8340" y="276421"/>
                  </a:lnTo>
                  <a:lnTo>
                    <a:pt x="5008" y="286775"/>
                  </a:lnTo>
                  <a:lnTo>
                    <a:pt x="2437" y="297995"/>
                  </a:lnTo>
                  <a:lnTo>
                    <a:pt x="710" y="309802"/>
                  </a:lnTo>
                  <a:lnTo>
                    <a:pt x="0" y="321727"/>
                  </a:lnTo>
                  <a:lnTo>
                    <a:pt x="307" y="333485"/>
                  </a:lnTo>
                  <a:lnTo>
                    <a:pt x="1649" y="344821"/>
                  </a:lnTo>
                  <a:lnTo>
                    <a:pt x="4145" y="355434"/>
                  </a:lnTo>
                  <a:lnTo>
                    <a:pt x="7754" y="365219"/>
                  </a:lnTo>
                  <a:lnTo>
                    <a:pt x="12464" y="373602"/>
                  </a:lnTo>
                  <a:lnTo>
                    <a:pt x="18376" y="379497"/>
                  </a:lnTo>
                  <a:lnTo>
                    <a:pt x="25421" y="382533"/>
                  </a:lnTo>
                  <a:lnTo>
                    <a:pt x="33253" y="382961"/>
                  </a:lnTo>
                  <a:lnTo>
                    <a:pt x="41348" y="381280"/>
                  </a:lnTo>
                  <a:lnTo>
                    <a:pt x="49378" y="377996"/>
                  </a:lnTo>
                  <a:lnTo>
                    <a:pt x="57056" y="373218"/>
                  </a:lnTo>
                  <a:lnTo>
                    <a:pt x="64058" y="366673"/>
                  </a:lnTo>
                  <a:lnTo>
                    <a:pt x="70284" y="358350"/>
                  </a:lnTo>
                  <a:lnTo>
                    <a:pt x="75804" y="348492"/>
                  </a:lnTo>
                  <a:lnTo>
                    <a:pt x="80753" y="337427"/>
                  </a:lnTo>
                  <a:lnTo>
                    <a:pt x="85272" y="325468"/>
                  </a:lnTo>
                  <a:lnTo>
                    <a:pt x="89478" y="313031"/>
                  </a:lnTo>
                  <a:lnTo>
                    <a:pt x="93465" y="300617"/>
                  </a:lnTo>
                  <a:lnTo>
                    <a:pt x="97298" y="288484"/>
                  </a:lnTo>
                  <a:lnTo>
                    <a:pt x="101027" y="276372"/>
                  </a:lnTo>
                  <a:lnTo>
                    <a:pt x="104683" y="263634"/>
                  </a:lnTo>
                  <a:lnTo>
                    <a:pt x="108292" y="249956"/>
                  </a:lnTo>
                  <a:lnTo>
                    <a:pt x="111868" y="235665"/>
                  </a:lnTo>
                  <a:lnTo>
                    <a:pt x="115422" y="221526"/>
                  </a:lnTo>
                  <a:lnTo>
                    <a:pt x="118956" y="207963"/>
                  </a:lnTo>
                  <a:lnTo>
                    <a:pt x="122313" y="194584"/>
                  </a:lnTo>
                  <a:lnTo>
                    <a:pt x="125187" y="180396"/>
                  </a:lnTo>
                  <a:lnTo>
                    <a:pt x="127452" y="164890"/>
                  </a:lnTo>
                  <a:lnTo>
                    <a:pt x="129142" y="148204"/>
                  </a:lnTo>
                  <a:lnTo>
                    <a:pt x="130359" y="130845"/>
                  </a:lnTo>
                  <a:lnTo>
                    <a:pt x="131215" y="113204"/>
                  </a:lnTo>
                  <a:lnTo>
                    <a:pt x="131808" y="95646"/>
                  </a:lnTo>
                  <a:lnTo>
                    <a:pt x="132215" y="78565"/>
                  </a:lnTo>
                  <a:lnTo>
                    <a:pt x="132486" y="62124"/>
                  </a:lnTo>
                  <a:lnTo>
                    <a:pt x="132500" y="46459"/>
                  </a:lnTo>
                  <a:lnTo>
                    <a:pt x="131977" y="31772"/>
                  </a:lnTo>
                  <a:lnTo>
                    <a:pt x="130797" y="18104"/>
                  </a:lnTo>
                  <a:lnTo>
                    <a:pt x="128590" y="6420"/>
                  </a:lnTo>
                  <a:lnTo>
                    <a:pt x="125073" y="0"/>
                  </a:lnTo>
                  <a:lnTo>
                    <a:pt x="121244" y="734"/>
                  </a:lnTo>
                  <a:lnTo>
                    <a:pt x="118231" y="6775"/>
                  </a:lnTo>
                  <a:lnTo>
                    <a:pt x="115968" y="16450"/>
                  </a:lnTo>
                  <a:lnTo>
                    <a:pt x="113921" y="28633"/>
                  </a:lnTo>
                  <a:lnTo>
                    <a:pt x="111747" y="42548"/>
                  </a:lnTo>
                  <a:lnTo>
                    <a:pt x="109482" y="57813"/>
                  </a:lnTo>
                  <a:lnTo>
                    <a:pt x="107428" y="74356"/>
                  </a:lnTo>
                  <a:lnTo>
                    <a:pt x="105757" y="92047"/>
                  </a:lnTo>
                  <a:lnTo>
                    <a:pt x="104486" y="110676"/>
                  </a:lnTo>
                  <a:lnTo>
                    <a:pt x="103559" y="130023"/>
                  </a:lnTo>
                  <a:lnTo>
                    <a:pt x="102902" y="149894"/>
                  </a:lnTo>
                  <a:lnTo>
                    <a:pt x="102444" y="170137"/>
                  </a:lnTo>
                  <a:lnTo>
                    <a:pt x="102130" y="190641"/>
                  </a:lnTo>
                  <a:lnTo>
                    <a:pt x="101920" y="211315"/>
                  </a:lnTo>
                  <a:lnTo>
                    <a:pt x="101948" y="231774"/>
                  </a:lnTo>
                  <a:lnTo>
                    <a:pt x="102498" y="251364"/>
                  </a:lnTo>
                  <a:lnTo>
                    <a:pt x="103686" y="269801"/>
                  </a:lnTo>
                  <a:lnTo>
                    <a:pt x="105466" y="287131"/>
                  </a:lnTo>
                  <a:lnTo>
                    <a:pt x="107733" y="303544"/>
                  </a:lnTo>
                  <a:lnTo>
                    <a:pt x="110369" y="319237"/>
                  </a:lnTo>
                  <a:lnTo>
                    <a:pt x="113315" y="333794"/>
                  </a:lnTo>
                  <a:lnTo>
                    <a:pt x="116961" y="347616"/>
                  </a:lnTo>
                  <a:lnTo>
                    <a:pt x="122744" y="361922"/>
                  </a:lnTo>
                  <a:lnTo>
                    <a:pt x="133059" y="3790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868732" y="452725"/>
              <a:ext cx="91365" cy="147028"/>
            </a:xfrm>
            <a:custGeom>
              <a:avLst/>
              <a:gdLst/>
              <a:ahLst/>
              <a:cxnLst/>
              <a:rect l="0" t="0" r="0" b="0"/>
              <a:pathLst>
                <a:path w="91365" h="147028">
                  <a:moveTo>
                    <a:pt x="69133" y="0"/>
                  </a:moveTo>
                  <a:lnTo>
                    <a:pt x="57532" y="3068"/>
                  </a:lnTo>
                  <a:lnTo>
                    <a:pt x="47683" y="7130"/>
                  </a:lnTo>
                  <a:lnTo>
                    <a:pt x="38683" y="12623"/>
                  </a:lnTo>
                  <a:lnTo>
                    <a:pt x="30414" y="19383"/>
                  </a:lnTo>
                  <a:lnTo>
                    <a:pt x="23035" y="27181"/>
                  </a:lnTo>
                  <a:lnTo>
                    <a:pt x="16569" y="35782"/>
                  </a:lnTo>
                  <a:lnTo>
                    <a:pt x="11063" y="45140"/>
                  </a:lnTo>
                  <a:lnTo>
                    <a:pt x="6657" y="55394"/>
                  </a:lnTo>
                  <a:lnTo>
                    <a:pt x="3327" y="66543"/>
                  </a:lnTo>
                  <a:lnTo>
                    <a:pt x="1073" y="78298"/>
                  </a:lnTo>
                  <a:lnTo>
                    <a:pt x="0" y="90187"/>
                  </a:lnTo>
                  <a:lnTo>
                    <a:pt x="65" y="101916"/>
                  </a:lnTo>
                  <a:lnTo>
                    <a:pt x="1412" y="113062"/>
                  </a:lnTo>
                  <a:lnTo>
                    <a:pt x="4444" y="123015"/>
                  </a:lnTo>
                  <a:lnTo>
                    <a:pt x="9227" y="131548"/>
                  </a:lnTo>
                  <a:lnTo>
                    <a:pt x="15540" y="138446"/>
                  </a:lnTo>
                  <a:lnTo>
                    <a:pt x="23065" y="143339"/>
                  </a:lnTo>
                  <a:lnTo>
                    <a:pt x="31491" y="146213"/>
                  </a:lnTo>
                  <a:lnTo>
                    <a:pt x="40400" y="147027"/>
                  </a:lnTo>
                  <a:lnTo>
                    <a:pt x="49293" y="145537"/>
                  </a:lnTo>
                  <a:lnTo>
                    <a:pt x="57894" y="141832"/>
                  </a:lnTo>
                  <a:lnTo>
                    <a:pt x="65972" y="136263"/>
                  </a:lnTo>
                  <a:lnTo>
                    <a:pt x="73252" y="129245"/>
                  </a:lnTo>
                  <a:lnTo>
                    <a:pt x="79657" y="121155"/>
                  </a:lnTo>
                  <a:lnTo>
                    <a:pt x="84959" y="112132"/>
                  </a:lnTo>
                  <a:lnTo>
                    <a:pt x="88699" y="102099"/>
                  </a:lnTo>
                  <a:lnTo>
                    <a:pt x="90769" y="91097"/>
                  </a:lnTo>
                  <a:lnTo>
                    <a:pt x="91364" y="79438"/>
                  </a:lnTo>
                  <a:lnTo>
                    <a:pt x="90784" y="67613"/>
                  </a:lnTo>
                  <a:lnTo>
                    <a:pt x="89327" y="55926"/>
                  </a:lnTo>
                  <a:lnTo>
                    <a:pt x="87394" y="44741"/>
                  </a:lnTo>
                  <a:lnTo>
                    <a:pt x="85290" y="33360"/>
                  </a:lnTo>
                  <a:lnTo>
                    <a:pt x="82837" y="19669"/>
                  </a:lnTo>
                  <a:lnTo>
                    <a:pt x="7966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958922" y="418939"/>
              <a:ext cx="131308" cy="191714"/>
            </a:xfrm>
            <a:custGeom>
              <a:avLst/>
              <a:gdLst/>
              <a:ahLst/>
              <a:cxnLst/>
              <a:rect l="0" t="0" r="0" b="0"/>
              <a:pathLst>
                <a:path w="131308" h="191714">
                  <a:moveTo>
                    <a:pt x="0" y="54843"/>
                  </a:moveTo>
                  <a:lnTo>
                    <a:pt x="11735" y="57777"/>
                  </a:lnTo>
                  <a:lnTo>
                    <a:pt x="22864" y="60559"/>
                  </a:lnTo>
                  <a:lnTo>
                    <a:pt x="34458" y="63449"/>
                  </a:lnTo>
                  <a:lnTo>
                    <a:pt x="46446" y="66144"/>
                  </a:lnTo>
                  <a:lnTo>
                    <a:pt x="58458" y="68012"/>
                  </a:lnTo>
                  <a:lnTo>
                    <a:pt x="70260" y="68765"/>
                  </a:lnTo>
                  <a:lnTo>
                    <a:pt x="81786" y="68279"/>
                  </a:lnTo>
                  <a:lnTo>
                    <a:pt x="93056" y="66429"/>
                  </a:lnTo>
                  <a:lnTo>
                    <a:pt x="104096" y="63288"/>
                  </a:lnTo>
                  <a:lnTo>
                    <a:pt x="114306" y="58908"/>
                  </a:lnTo>
                  <a:lnTo>
                    <a:pt x="122498" y="53227"/>
                  </a:lnTo>
                  <a:lnTo>
                    <a:pt x="128181" y="46339"/>
                  </a:lnTo>
                  <a:lnTo>
                    <a:pt x="131180" y="38614"/>
                  </a:lnTo>
                  <a:lnTo>
                    <a:pt x="131307" y="30591"/>
                  </a:lnTo>
                  <a:lnTo>
                    <a:pt x="128755" y="22615"/>
                  </a:lnTo>
                  <a:lnTo>
                    <a:pt x="123823" y="15143"/>
                  </a:lnTo>
                  <a:lnTo>
                    <a:pt x="116717" y="8811"/>
                  </a:lnTo>
                  <a:lnTo>
                    <a:pt x="107764" y="3867"/>
                  </a:lnTo>
                  <a:lnTo>
                    <a:pt x="97522" y="701"/>
                  </a:lnTo>
                  <a:lnTo>
                    <a:pt x="86664" y="0"/>
                  </a:lnTo>
                  <a:lnTo>
                    <a:pt x="75629" y="1896"/>
                  </a:lnTo>
                  <a:lnTo>
                    <a:pt x="64783" y="5915"/>
                  </a:lnTo>
                  <a:lnTo>
                    <a:pt x="54499" y="11276"/>
                  </a:lnTo>
                  <a:lnTo>
                    <a:pt x="44926" y="17402"/>
                  </a:lnTo>
                  <a:lnTo>
                    <a:pt x="36345" y="24273"/>
                  </a:lnTo>
                  <a:lnTo>
                    <a:pt x="29252" y="32314"/>
                  </a:lnTo>
                  <a:lnTo>
                    <a:pt x="23781" y="41684"/>
                  </a:lnTo>
                  <a:lnTo>
                    <a:pt x="19919" y="52264"/>
                  </a:lnTo>
                  <a:lnTo>
                    <a:pt x="17685" y="63823"/>
                  </a:lnTo>
                  <a:lnTo>
                    <a:pt x="16921" y="76117"/>
                  </a:lnTo>
                  <a:lnTo>
                    <a:pt x="17354" y="88780"/>
                  </a:lnTo>
                  <a:lnTo>
                    <a:pt x="18700" y="101347"/>
                  </a:lnTo>
                  <a:lnTo>
                    <a:pt x="20715" y="113568"/>
                  </a:lnTo>
                  <a:lnTo>
                    <a:pt x="23370" y="125230"/>
                  </a:lnTo>
                  <a:lnTo>
                    <a:pt x="26829" y="136069"/>
                  </a:lnTo>
                  <a:lnTo>
                    <a:pt x="31124" y="146023"/>
                  </a:lnTo>
                  <a:lnTo>
                    <a:pt x="36313" y="155030"/>
                  </a:lnTo>
                  <a:lnTo>
                    <a:pt x="42554" y="162942"/>
                  </a:lnTo>
                  <a:lnTo>
                    <a:pt x="49834" y="169781"/>
                  </a:lnTo>
                  <a:lnTo>
                    <a:pt x="58164" y="175545"/>
                  </a:lnTo>
                  <a:lnTo>
                    <a:pt x="67658" y="180126"/>
                  </a:lnTo>
                  <a:lnTo>
                    <a:pt x="78250" y="183581"/>
                  </a:lnTo>
                  <a:lnTo>
                    <a:pt x="89150" y="186093"/>
                  </a:lnTo>
                  <a:lnTo>
                    <a:pt x="100014" y="188144"/>
                  </a:lnTo>
                  <a:lnTo>
                    <a:pt x="111792" y="189914"/>
                  </a:lnTo>
                  <a:lnTo>
                    <a:pt x="126342" y="1917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085264" y="407217"/>
              <a:ext cx="158326" cy="165360"/>
            </a:xfrm>
            <a:custGeom>
              <a:avLst/>
              <a:gdLst/>
              <a:ahLst/>
              <a:cxnLst/>
              <a:rect l="0" t="0" r="0" b="0"/>
              <a:pathLst>
                <a:path w="158326" h="165360">
                  <a:moveTo>
                    <a:pt x="147399" y="13922"/>
                  </a:moveTo>
                  <a:lnTo>
                    <a:pt x="138598" y="10989"/>
                  </a:lnTo>
                  <a:lnTo>
                    <a:pt x="130251" y="8206"/>
                  </a:lnTo>
                  <a:lnTo>
                    <a:pt x="121553" y="5316"/>
                  </a:lnTo>
                  <a:lnTo>
                    <a:pt x="112431" y="2621"/>
                  </a:lnTo>
                  <a:lnTo>
                    <a:pt x="102936" y="753"/>
                  </a:lnTo>
                  <a:lnTo>
                    <a:pt x="93148" y="0"/>
                  </a:lnTo>
                  <a:lnTo>
                    <a:pt x="83308" y="486"/>
                  </a:lnTo>
                  <a:lnTo>
                    <a:pt x="73782" y="2336"/>
                  </a:lnTo>
                  <a:lnTo>
                    <a:pt x="64754" y="5477"/>
                  </a:lnTo>
                  <a:lnTo>
                    <a:pt x="56388" y="9857"/>
                  </a:lnTo>
                  <a:lnTo>
                    <a:pt x="48915" y="15539"/>
                  </a:lnTo>
                  <a:lnTo>
                    <a:pt x="42389" y="22427"/>
                  </a:lnTo>
                  <a:lnTo>
                    <a:pt x="37345" y="30151"/>
                  </a:lnTo>
                  <a:lnTo>
                    <a:pt x="34844" y="38174"/>
                  </a:lnTo>
                  <a:lnTo>
                    <a:pt x="35245" y="46150"/>
                  </a:lnTo>
                  <a:lnTo>
                    <a:pt x="38449" y="53622"/>
                  </a:lnTo>
                  <a:lnTo>
                    <a:pt x="44253" y="59954"/>
                  </a:lnTo>
                  <a:lnTo>
                    <a:pt x="52268" y="64917"/>
                  </a:lnTo>
                  <a:lnTo>
                    <a:pt x="62019" y="68774"/>
                  </a:lnTo>
                  <a:lnTo>
                    <a:pt x="73064" y="72068"/>
                  </a:lnTo>
                  <a:lnTo>
                    <a:pt x="85035" y="75185"/>
                  </a:lnTo>
                  <a:lnTo>
                    <a:pt x="97491" y="78468"/>
                  </a:lnTo>
                  <a:lnTo>
                    <a:pt x="109926" y="82293"/>
                  </a:lnTo>
                  <a:lnTo>
                    <a:pt x="122053" y="86810"/>
                  </a:lnTo>
                  <a:lnTo>
                    <a:pt x="133313" y="92303"/>
                  </a:lnTo>
                  <a:lnTo>
                    <a:pt x="142818" y="99273"/>
                  </a:lnTo>
                  <a:lnTo>
                    <a:pt x="150236" y="107844"/>
                  </a:lnTo>
                  <a:lnTo>
                    <a:pt x="155403" y="117513"/>
                  </a:lnTo>
                  <a:lnTo>
                    <a:pt x="158063" y="127380"/>
                  </a:lnTo>
                  <a:lnTo>
                    <a:pt x="158325" y="136891"/>
                  </a:lnTo>
                  <a:lnTo>
                    <a:pt x="156250" y="145543"/>
                  </a:lnTo>
                  <a:lnTo>
                    <a:pt x="151674" y="152743"/>
                  </a:lnTo>
                  <a:lnTo>
                    <a:pt x="144753" y="158314"/>
                  </a:lnTo>
                  <a:lnTo>
                    <a:pt x="136042" y="162256"/>
                  </a:lnTo>
                  <a:lnTo>
                    <a:pt x="126295" y="164551"/>
                  </a:lnTo>
                  <a:lnTo>
                    <a:pt x="116041" y="165359"/>
                  </a:lnTo>
                  <a:lnTo>
                    <a:pt x="105566" y="164957"/>
                  </a:lnTo>
                  <a:lnTo>
                    <a:pt x="95009" y="163633"/>
                  </a:lnTo>
                  <a:lnTo>
                    <a:pt x="84428" y="161633"/>
                  </a:lnTo>
                  <a:lnTo>
                    <a:pt x="73848" y="158988"/>
                  </a:lnTo>
                  <a:lnTo>
                    <a:pt x="63278" y="155535"/>
                  </a:lnTo>
                  <a:lnTo>
                    <a:pt x="52727" y="151259"/>
                  </a:lnTo>
                  <a:lnTo>
                    <a:pt x="42455" y="146571"/>
                  </a:lnTo>
                  <a:lnTo>
                    <a:pt x="31860" y="141770"/>
                  </a:lnTo>
                  <a:lnTo>
                    <a:pt x="18893" y="136436"/>
                  </a:lnTo>
                  <a:lnTo>
                    <a:pt x="0" y="1297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468852" y="423857"/>
              <a:ext cx="195480" cy="165739"/>
            </a:xfrm>
            <a:custGeom>
              <a:avLst/>
              <a:gdLst/>
              <a:ahLst/>
              <a:cxnLst/>
              <a:rect l="0" t="0" r="0" b="0"/>
              <a:pathLst>
                <a:path w="195480" h="165739">
                  <a:moveTo>
                    <a:pt x="100723" y="81510"/>
                  </a:moveTo>
                  <a:lnTo>
                    <a:pt x="100656" y="69842"/>
                  </a:lnTo>
                  <a:lnTo>
                    <a:pt x="100016" y="59354"/>
                  </a:lnTo>
                  <a:lnTo>
                    <a:pt x="98710" y="49056"/>
                  </a:lnTo>
                  <a:lnTo>
                    <a:pt x="96505" y="38928"/>
                  </a:lnTo>
                  <a:lnTo>
                    <a:pt x="92892" y="29233"/>
                  </a:lnTo>
                  <a:lnTo>
                    <a:pt x="87718" y="20110"/>
                  </a:lnTo>
                  <a:lnTo>
                    <a:pt x="81143" y="12026"/>
                  </a:lnTo>
                  <a:lnTo>
                    <a:pt x="73443" y="5809"/>
                  </a:lnTo>
                  <a:lnTo>
                    <a:pt x="64901" y="1754"/>
                  </a:lnTo>
                  <a:lnTo>
                    <a:pt x="55913" y="0"/>
                  </a:lnTo>
                  <a:lnTo>
                    <a:pt x="46968" y="785"/>
                  </a:lnTo>
                  <a:lnTo>
                    <a:pt x="38332" y="3980"/>
                  </a:lnTo>
                  <a:lnTo>
                    <a:pt x="30231" y="9191"/>
                  </a:lnTo>
                  <a:lnTo>
                    <a:pt x="22936" y="15960"/>
                  </a:lnTo>
                  <a:lnTo>
                    <a:pt x="16516" y="23880"/>
                  </a:lnTo>
                  <a:lnTo>
                    <a:pt x="11033" y="32787"/>
                  </a:lnTo>
                  <a:lnTo>
                    <a:pt x="6641" y="42742"/>
                  </a:lnTo>
                  <a:lnTo>
                    <a:pt x="3319" y="53691"/>
                  </a:lnTo>
                  <a:lnTo>
                    <a:pt x="1069" y="65315"/>
                  </a:lnTo>
                  <a:lnTo>
                    <a:pt x="0" y="77116"/>
                  </a:lnTo>
                  <a:lnTo>
                    <a:pt x="61" y="88796"/>
                  </a:lnTo>
                  <a:lnTo>
                    <a:pt x="1238" y="100249"/>
                  </a:lnTo>
                  <a:lnTo>
                    <a:pt x="3622" y="111473"/>
                  </a:lnTo>
                  <a:lnTo>
                    <a:pt x="7156" y="122495"/>
                  </a:lnTo>
                  <a:lnTo>
                    <a:pt x="11816" y="133032"/>
                  </a:lnTo>
                  <a:lnTo>
                    <a:pt x="17693" y="142510"/>
                  </a:lnTo>
                  <a:lnTo>
                    <a:pt x="24726" y="150692"/>
                  </a:lnTo>
                  <a:lnTo>
                    <a:pt x="32888" y="157338"/>
                  </a:lnTo>
                  <a:lnTo>
                    <a:pt x="42270" y="162055"/>
                  </a:lnTo>
                  <a:lnTo>
                    <a:pt x="52790" y="164808"/>
                  </a:lnTo>
                  <a:lnTo>
                    <a:pt x="63769" y="165538"/>
                  </a:lnTo>
                  <a:lnTo>
                    <a:pt x="74065" y="163992"/>
                  </a:lnTo>
                  <a:lnTo>
                    <a:pt x="83099" y="160249"/>
                  </a:lnTo>
                  <a:lnTo>
                    <a:pt x="90976" y="154654"/>
                  </a:lnTo>
                  <a:lnTo>
                    <a:pt x="98188" y="147620"/>
                  </a:lnTo>
                  <a:lnTo>
                    <a:pt x="105107" y="139518"/>
                  </a:lnTo>
                  <a:lnTo>
                    <a:pt x="111603" y="130487"/>
                  </a:lnTo>
                  <a:lnTo>
                    <a:pt x="117148" y="120449"/>
                  </a:lnTo>
                  <a:lnTo>
                    <a:pt x="121501" y="109538"/>
                  </a:lnTo>
                  <a:lnTo>
                    <a:pt x="124327" y="101377"/>
                  </a:lnTo>
                  <a:lnTo>
                    <a:pt x="125875" y="99980"/>
                  </a:lnTo>
                  <a:lnTo>
                    <a:pt x="127529" y="103413"/>
                  </a:lnTo>
                  <a:lnTo>
                    <a:pt x="130053" y="109681"/>
                  </a:lnTo>
                  <a:lnTo>
                    <a:pt x="133611" y="117597"/>
                  </a:lnTo>
                  <a:lnTo>
                    <a:pt x="138259" y="126162"/>
                  </a:lnTo>
                  <a:lnTo>
                    <a:pt x="144114" y="134373"/>
                  </a:lnTo>
                  <a:lnTo>
                    <a:pt x="151113" y="141739"/>
                  </a:lnTo>
                  <a:lnTo>
                    <a:pt x="158800" y="148042"/>
                  </a:lnTo>
                  <a:lnTo>
                    <a:pt x="167287" y="153743"/>
                  </a:lnTo>
                  <a:lnTo>
                    <a:pt x="178436" y="159338"/>
                  </a:lnTo>
                  <a:lnTo>
                    <a:pt x="195479" y="1657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865931" y="379025"/>
              <a:ext cx="114256" cy="144565"/>
            </a:xfrm>
            <a:custGeom>
              <a:avLst/>
              <a:gdLst/>
              <a:ahLst/>
              <a:cxnLst/>
              <a:rect l="0" t="0" r="0" b="0"/>
              <a:pathLst>
                <a:path w="114256" h="144565">
                  <a:moveTo>
                    <a:pt x="8970" y="94757"/>
                  </a:moveTo>
                  <a:lnTo>
                    <a:pt x="9037" y="109292"/>
                  </a:lnTo>
                  <a:lnTo>
                    <a:pt x="9678" y="121923"/>
                  </a:lnTo>
                  <a:lnTo>
                    <a:pt x="10946" y="133751"/>
                  </a:lnTo>
                  <a:lnTo>
                    <a:pt x="11758" y="142398"/>
                  </a:lnTo>
                  <a:lnTo>
                    <a:pt x="10981" y="144564"/>
                  </a:lnTo>
                  <a:lnTo>
                    <a:pt x="9175" y="141241"/>
                  </a:lnTo>
                  <a:lnTo>
                    <a:pt x="6943" y="134004"/>
                  </a:lnTo>
                  <a:lnTo>
                    <a:pt x="4814" y="123852"/>
                  </a:lnTo>
                  <a:lnTo>
                    <a:pt x="3047" y="111525"/>
                  </a:lnTo>
                  <a:lnTo>
                    <a:pt x="1689" y="97775"/>
                  </a:lnTo>
                  <a:lnTo>
                    <a:pt x="695" y="83366"/>
                  </a:lnTo>
                  <a:lnTo>
                    <a:pt x="0" y="68782"/>
                  </a:lnTo>
                  <a:lnTo>
                    <a:pt x="26" y="54728"/>
                  </a:lnTo>
                  <a:lnTo>
                    <a:pt x="1631" y="42197"/>
                  </a:lnTo>
                  <a:lnTo>
                    <a:pt x="5163" y="31591"/>
                  </a:lnTo>
                  <a:lnTo>
                    <a:pt x="10655" y="22961"/>
                  </a:lnTo>
                  <a:lnTo>
                    <a:pt x="18086" y="16290"/>
                  </a:lnTo>
                  <a:lnTo>
                    <a:pt x="27237" y="11355"/>
                  </a:lnTo>
                  <a:lnTo>
                    <a:pt x="37769" y="7816"/>
                  </a:lnTo>
                  <a:lnTo>
                    <a:pt x="49347" y="5332"/>
                  </a:lnTo>
                  <a:lnTo>
                    <a:pt x="61665" y="3615"/>
                  </a:lnTo>
                  <a:lnTo>
                    <a:pt x="73895" y="2437"/>
                  </a:lnTo>
                  <a:lnTo>
                    <a:pt x="85875" y="1509"/>
                  </a:lnTo>
                  <a:lnTo>
                    <a:pt x="98654" y="744"/>
                  </a:lnTo>
                  <a:lnTo>
                    <a:pt x="11425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979057" y="410390"/>
              <a:ext cx="117597" cy="148393"/>
            </a:xfrm>
            <a:custGeom>
              <a:avLst/>
              <a:gdLst/>
              <a:ahLst/>
              <a:cxnLst/>
              <a:rect l="0" t="0" r="0" b="0"/>
              <a:pathLst>
                <a:path w="117597" h="148393">
                  <a:moveTo>
                    <a:pt x="32715" y="73920"/>
                  </a:moveTo>
                  <a:lnTo>
                    <a:pt x="38717" y="79587"/>
                  </a:lnTo>
                  <a:lnTo>
                    <a:pt x="45561" y="83231"/>
                  </a:lnTo>
                  <a:lnTo>
                    <a:pt x="53944" y="85136"/>
                  </a:lnTo>
                  <a:lnTo>
                    <a:pt x="63399" y="85464"/>
                  </a:lnTo>
                  <a:lnTo>
                    <a:pt x="73065" y="84197"/>
                  </a:lnTo>
                  <a:lnTo>
                    <a:pt x="82415" y="81467"/>
                  </a:lnTo>
                  <a:lnTo>
                    <a:pt x="91114" y="77374"/>
                  </a:lnTo>
                  <a:lnTo>
                    <a:pt x="98870" y="71890"/>
                  </a:lnTo>
                  <a:lnTo>
                    <a:pt x="105624" y="65132"/>
                  </a:lnTo>
                  <a:lnTo>
                    <a:pt x="111174" y="57326"/>
                  </a:lnTo>
                  <a:lnTo>
                    <a:pt x="115085" y="48717"/>
                  </a:lnTo>
                  <a:lnTo>
                    <a:pt x="117266" y="39530"/>
                  </a:lnTo>
                  <a:lnTo>
                    <a:pt x="117596" y="30260"/>
                  </a:lnTo>
                  <a:lnTo>
                    <a:pt x="115774" y="21650"/>
                  </a:lnTo>
                  <a:lnTo>
                    <a:pt x="111838" y="14057"/>
                  </a:lnTo>
                  <a:lnTo>
                    <a:pt x="105943" y="7809"/>
                  </a:lnTo>
                  <a:lnTo>
                    <a:pt x="98173" y="3361"/>
                  </a:lnTo>
                  <a:lnTo>
                    <a:pt x="88774" y="783"/>
                  </a:lnTo>
                  <a:lnTo>
                    <a:pt x="78398" y="0"/>
                  </a:lnTo>
                  <a:lnTo>
                    <a:pt x="67982" y="979"/>
                  </a:lnTo>
                  <a:lnTo>
                    <a:pt x="58058" y="3523"/>
                  </a:lnTo>
                  <a:lnTo>
                    <a:pt x="48771" y="7328"/>
                  </a:lnTo>
                  <a:lnTo>
                    <a:pt x="40073" y="12090"/>
                  </a:lnTo>
                  <a:lnTo>
                    <a:pt x="31857" y="17552"/>
                  </a:lnTo>
                  <a:lnTo>
                    <a:pt x="24168" y="23675"/>
                  </a:lnTo>
                  <a:lnTo>
                    <a:pt x="17216" y="30616"/>
                  </a:lnTo>
                  <a:lnTo>
                    <a:pt x="11061" y="38402"/>
                  </a:lnTo>
                  <a:lnTo>
                    <a:pt x="5943" y="47088"/>
                  </a:lnTo>
                  <a:lnTo>
                    <a:pt x="2334" y="56830"/>
                  </a:lnTo>
                  <a:lnTo>
                    <a:pt x="360" y="67604"/>
                  </a:lnTo>
                  <a:lnTo>
                    <a:pt x="0" y="79095"/>
                  </a:lnTo>
                  <a:lnTo>
                    <a:pt x="1272" y="90800"/>
                  </a:lnTo>
                  <a:lnTo>
                    <a:pt x="4020" y="102402"/>
                  </a:lnTo>
                  <a:lnTo>
                    <a:pt x="8134" y="113462"/>
                  </a:lnTo>
                  <a:lnTo>
                    <a:pt x="13637" y="123356"/>
                  </a:lnTo>
                  <a:lnTo>
                    <a:pt x="20410" y="131850"/>
                  </a:lnTo>
                  <a:lnTo>
                    <a:pt x="28226" y="138721"/>
                  </a:lnTo>
                  <a:lnTo>
                    <a:pt x="36844" y="143596"/>
                  </a:lnTo>
                  <a:lnTo>
                    <a:pt x="46032" y="146472"/>
                  </a:lnTo>
                  <a:lnTo>
                    <a:pt x="55168" y="147793"/>
                  </a:lnTo>
                  <a:lnTo>
                    <a:pt x="64124" y="148392"/>
                  </a:lnTo>
                  <a:lnTo>
                    <a:pt x="73682" y="148322"/>
                  </a:lnTo>
                  <a:lnTo>
                    <a:pt x="85357" y="1476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096000" y="423647"/>
              <a:ext cx="146815" cy="292291"/>
            </a:xfrm>
            <a:custGeom>
              <a:avLst/>
              <a:gdLst/>
              <a:ahLst/>
              <a:cxnLst/>
              <a:rect l="0" t="0" r="0" b="0"/>
              <a:pathLst>
                <a:path w="146815" h="292291">
                  <a:moveTo>
                    <a:pt x="136870" y="102777"/>
                  </a:moveTo>
                  <a:lnTo>
                    <a:pt x="139670" y="93976"/>
                  </a:lnTo>
                  <a:lnTo>
                    <a:pt x="141172" y="85629"/>
                  </a:lnTo>
                  <a:lnTo>
                    <a:pt x="141478" y="76931"/>
                  </a:lnTo>
                  <a:lnTo>
                    <a:pt x="140799" y="67810"/>
                  </a:lnTo>
                  <a:lnTo>
                    <a:pt x="139332" y="58315"/>
                  </a:lnTo>
                  <a:lnTo>
                    <a:pt x="137253" y="48527"/>
                  </a:lnTo>
                  <a:lnTo>
                    <a:pt x="134398" y="38686"/>
                  </a:lnTo>
                  <a:lnTo>
                    <a:pt x="130278" y="29161"/>
                  </a:lnTo>
                  <a:lnTo>
                    <a:pt x="124729" y="20141"/>
                  </a:lnTo>
                  <a:lnTo>
                    <a:pt x="117886" y="12121"/>
                  </a:lnTo>
                  <a:lnTo>
                    <a:pt x="109997" y="5945"/>
                  </a:lnTo>
                  <a:lnTo>
                    <a:pt x="101323" y="1911"/>
                  </a:lnTo>
                  <a:lnTo>
                    <a:pt x="92246" y="0"/>
                  </a:lnTo>
                  <a:lnTo>
                    <a:pt x="83240" y="148"/>
                  </a:lnTo>
                  <a:lnTo>
                    <a:pt x="74559" y="2106"/>
                  </a:lnTo>
                  <a:lnTo>
                    <a:pt x="66257" y="5842"/>
                  </a:lnTo>
                  <a:lnTo>
                    <a:pt x="58295" y="11614"/>
                  </a:lnTo>
                  <a:lnTo>
                    <a:pt x="50618" y="19383"/>
                  </a:lnTo>
                  <a:lnTo>
                    <a:pt x="43648" y="28851"/>
                  </a:lnTo>
                  <a:lnTo>
                    <a:pt x="38250" y="39646"/>
                  </a:lnTo>
                  <a:lnTo>
                    <a:pt x="34775" y="51417"/>
                  </a:lnTo>
                  <a:lnTo>
                    <a:pt x="33255" y="63556"/>
                  </a:lnTo>
                  <a:lnTo>
                    <a:pt x="33673" y="75237"/>
                  </a:lnTo>
                  <a:lnTo>
                    <a:pt x="35816" y="86042"/>
                  </a:lnTo>
                  <a:lnTo>
                    <a:pt x="39677" y="95599"/>
                  </a:lnTo>
                  <a:lnTo>
                    <a:pt x="45534" y="103422"/>
                  </a:lnTo>
                  <a:lnTo>
                    <a:pt x="53350" y="109413"/>
                  </a:lnTo>
                  <a:lnTo>
                    <a:pt x="62512" y="113472"/>
                  </a:lnTo>
                  <a:lnTo>
                    <a:pt x="72037" y="115313"/>
                  </a:lnTo>
                  <a:lnTo>
                    <a:pt x="81322" y="114994"/>
                  </a:lnTo>
                  <a:lnTo>
                    <a:pt x="89993" y="112682"/>
                  </a:lnTo>
                  <a:lnTo>
                    <a:pt x="97738" y="108472"/>
                  </a:lnTo>
                  <a:lnTo>
                    <a:pt x="104498" y="102607"/>
                  </a:lnTo>
                  <a:lnTo>
                    <a:pt x="110393" y="95417"/>
                  </a:lnTo>
                  <a:lnTo>
                    <a:pt x="115603" y="87230"/>
                  </a:lnTo>
                  <a:lnTo>
                    <a:pt x="120314" y="78352"/>
                  </a:lnTo>
                  <a:lnTo>
                    <a:pt x="125173" y="70213"/>
                  </a:lnTo>
                  <a:lnTo>
                    <a:pt x="130714" y="66470"/>
                  </a:lnTo>
                  <a:lnTo>
                    <a:pt x="135951" y="69055"/>
                  </a:lnTo>
                  <a:lnTo>
                    <a:pt x="139838" y="76242"/>
                  </a:lnTo>
                  <a:lnTo>
                    <a:pt x="142450" y="86429"/>
                  </a:lnTo>
                  <a:lnTo>
                    <a:pt x="144159" y="98368"/>
                  </a:lnTo>
                  <a:lnTo>
                    <a:pt x="145271" y="111268"/>
                  </a:lnTo>
                  <a:lnTo>
                    <a:pt x="145997" y="124681"/>
                  </a:lnTo>
                  <a:lnTo>
                    <a:pt x="146473" y="138370"/>
                  </a:lnTo>
                  <a:lnTo>
                    <a:pt x="146781" y="152210"/>
                  </a:lnTo>
                  <a:lnTo>
                    <a:pt x="146814" y="166132"/>
                  </a:lnTo>
                  <a:lnTo>
                    <a:pt x="146302" y="180101"/>
                  </a:lnTo>
                  <a:lnTo>
                    <a:pt x="145136" y="194092"/>
                  </a:lnTo>
                  <a:lnTo>
                    <a:pt x="143197" y="207931"/>
                  </a:lnTo>
                  <a:lnTo>
                    <a:pt x="140292" y="221305"/>
                  </a:lnTo>
                  <a:lnTo>
                    <a:pt x="136401" y="234065"/>
                  </a:lnTo>
                  <a:lnTo>
                    <a:pt x="131329" y="245752"/>
                  </a:lnTo>
                  <a:lnTo>
                    <a:pt x="124643" y="255545"/>
                  </a:lnTo>
                  <a:lnTo>
                    <a:pt x="116254" y="263169"/>
                  </a:lnTo>
                  <a:lnTo>
                    <a:pt x="106367" y="268983"/>
                  </a:lnTo>
                  <a:lnTo>
                    <a:pt x="95289" y="273674"/>
                  </a:lnTo>
                  <a:lnTo>
                    <a:pt x="83324" y="277757"/>
                  </a:lnTo>
                  <a:lnTo>
                    <a:pt x="70753" y="281381"/>
                  </a:lnTo>
                  <a:lnTo>
                    <a:pt x="56281" y="284764"/>
                  </a:lnTo>
                  <a:lnTo>
                    <a:pt x="35287" y="288212"/>
                  </a:lnTo>
                  <a:lnTo>
                    <a:pt x="0" y="2922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288604" y="410611"/>
              <a:ext cx="112723" cy="123488"/>
            </a:xfrm>
            <a:custGeom>
              <a:avLst/>
              <a:gdLst/>
              <a:ahLst/>
              <a:cxnLst/>
              <a:rect l="0" t="0" r="0" b="0"/>
              <a:pathLst>
                <a:path w="112723" h="123488">
                  <a:moveTo>
                    <a:pt x="7437" y="0"/>
                  </a:moveTo>
                  <a:lnTo>
                    <a:pt x="4570" y="11735"/>
                  </a:lnTo>
                  <a:lnTo>
                    <a:pt x="2429" y="22864"/>
                  </a:lnTo>
                  <a:lnTo>
                    <a:pt x="834" y="34458"/>
                  </a:lnTo>
                  <a:lnTo>
                    <a:pt x="0" y="46446"/>
                  </a:lnTo>
                  <a:lnTo>
                    <a:pt x="448" y="58458"/>
                  </a:lnTo>
                  <a:lnTo>
                    <a:pt x="2357" y="70256"/>
                  </a:lnTo>
                  <a:lnTo>
                    <a:pt x="5593" y="81610"/>
                  </a:lnTo>
                  <a:lnTo>
                    <a:pt x="9902" y="92230"/>
                  </a:lnTo>
                  <a:lnTo>
                    <a:pt x="15025" y="102022"/>
                  </a:lnTo>
                  <a:lnTo>
                    <a:pt x="20904" y="110579"/>
                  </a:lnTo>
                  <a:lnTo>
                    <a:pt x="27674" y="117123"/>
                  </a:lnTo>
                  <a:lnTo>
                    <a:pt x="35331" y="121407"/>
                  </a:lnTo>
                  <a:lnTo>
                    <a:pt x="43591" y="123487"/>
                  </a:lnTo>
                  <a:lnTo>
                    <a:pt x="51980" y="123454"/>
                  </a:lnTo>
                  <a:lnTo>
                    <a:pt x="60211" y="121577"/>
                  </a:lnTo>
                  <a:lnTo>
                    <a:pt x="68025" y="118066"/>
                  </a:lnTo>
                  <a:lnTo>
                    <a:pt x="75120" y="112976"/>
                  </a:lnTo>
                  <a:lnTo>
                    <a:pt x="81408" y="106484"/>
                  </a:lnTo>
                  <a:lnTo>
                    <a:pt x="86969" y="98857"/>
                  </a:lnTo>
                  <a:lnTo>
                    <a:pt x="91946" y="90368"/>
                  </a:lnTo>
                  <a:lnTo>
                    <a:pt x="96479" y="81252"/>
                  </a:lnTo>
                  <a:lnTo>
                    <a:pt x="100538" y="71568"/>
                  </a:lnTo>
                  <a:lnTo>
                    <a:pt x="104327" y="59953"/>
                  </a:lnTo>
                  <a:lnTo>
                    <a:pt x="108179" y="42036"/>
                  </a:lnTo>
                  <a:lnTo>
                    <a:pt x="112722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464497" y="231626"/>
              <a:ext cx="21058" cy="305328"/>
            </a:xfrm>
            <a:custGeom>
              <a:avLst/>
              <a:gdLst/>
              <a:ahLst/>
              <a:cxnLst/>
              <a:rect l="0" t="0" r="0" b="0"/>
              <a:pathLst>
                <a:path w="21058" h="305328">
                  <a:moveTo>
                    <a:pt x="0" y="0"/>
                  </a:moveTo>
                  <a:lnTo>
                    <a:pt x="1" y="11803"/>
                  </a:lnTo>
                  <a:lnTo>
                    <a:pt x="1" y="23572"/>
                  </a:lnTo>
                  <a:lnTo>
                    <a:pt x="5" y="36467"/>
                  </a:lnTo>
                  <a:lnTo>
                    <a:pt x="177" y="50488"/>
                  </a:lnTo>
                  <a:lnTo>
                    <a:pt x="826" y="65464"/>
                  </a:lnTo>
                  <a:lnTo>
                    <a:pt x="2079" y="81186"/>
                  </a:lnTo>
                  <a:lnTo>
                    <a:pt x="3904" y="97462"/>
                  </a:lnTo>
                  <a:lnTo>
                    <a:pt x="6201" y="114134"/>
                  </a:lnTo>
                  <a:lnTo>
                    <a:pt x="8852" y="131080"/>
                  </a:lnTo>
                  <a:lnTo>
                    <a:pt x="11598" y="148050"/>
                  </a:lnTo>
                  <a:lnTo>
                    <a:pt x="14055" y="164677"/>
                  </a:lnTo>
                  <a:lnTo>
                    <a:pt x="16035" y="180787"/>
                  </a:lnTo>
                  <a:lnTo>
                    <a:pt x="17533" y="196386"/>
                  </a:lnTo>
                  <a:lnTo>
                    <a:pt x="18621" y="211555"/>
                  </a:lnTo>
                  <a:lnTo>
                    <a:pt x="19390" y="226382"/>
                  </a:lnTo>
                  <a:lnTo>
                    <a:pt x="19925" y="240736"/>
                  </a:lnTo>
                  <a:lnTo>
                    <a:pt x="20352" y="255880"/>
                  </a:lnTo>
                  <a:lnTo>
                    <a:pt x="20707" y="275382"/>
                  </a:lnTo>
                  <a:lnTo>
                    <a:pt x="21057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534154" y="425486"/>
              <a:ext cx="161971" cy="111468"/>
            </a:xfrm>
            <a:custGeom>
              <a:avLst/>
              <a:gdLst/>
              <a:ahLst/>
              <a:cxnLst/>
              <a:rect l="0" t="0" r="0" b="0"/>
              <a:pathLst>
                <a:path w="161971" h="111468">
                  <a:moveTo>
                    <a:pt x="88271" y="48296"/>
                  </a:moveTo>
                  <a:lnTo>
                    <a:pt x="85269" y="39495"/>
                  </a:lnTo>
                  <a:lnTo>
                    <a:pt x="81846" y="31148"/>
                  </a:lnTo>
                  <a:lnTo>
                    <a:pt x="77642" y="22467"/>
                  </a:lnTo>
                  <a:lnTo>
                    <a:pt x="72396" y="14038"/>
                  </a:lnTo>
                  <a:lnTo>
                    <a:pt x="65618" y="7136"/>
                  </a:lnTo>
                  <a:lnTo>
                    <a:pt x="57190" y="2366"/>
                  </a:lnTo>
                  <a:lnTo>
                    <a:pt x="47623" y="0"/>
                  </a:lnTo>
                  <a:lnTo>
                    <a:pt x="37829" y="309"/>
                  </a:lnTo>
                  <a:lnTo>
                    <a:pt x="28369" y="3157"/>
                  </a:lnTo>
                  <a:lnTo>
                    <a:pt x="19750" y="8290"/>
                  </a:lnTo>
                  <a:lnTo>
                    <a:pt x="12573" y="15532"/>
                  </a:lnTo>
                  <a:lnTo>
                    <a:pt x="7018" y="24575"/>
                  </a:lnTo>
                  <a:lnTo>
                    <a:pt x="3087" y="34879"/>
                  </a:lnTo>
                  <a:lnTo>
                    <a:pt x="799" y="45778"/>
                  </a:lnTo>
                  <a:lnTo>
                    <a:pt x="0" y="56839"/>
                  </a:lnTo>
                  <a:lnTo>
                    <a:pt x="578" y="67704"/>
                  </a:lnTo>
                  <a:lnTo>
                    <a:pt x="2553" y="78000"/>
                  </a:lnTo>
                  <a:lnTo>
                    <a:pt x="5808" y="87576"/>
                  </a:lnTo>
                  <a:lnTo>
                    <a:pt x="10279" y="95990"/>
                  </a:lnTo>
                  <a:lnTo>
                    <a:pt x="16029" y="102438"/>
                  </a:lnTo>
                  <a:lnTo>
                    <a:pt x="22966" y="106654"/>
                  </a:lnTo>
                  <a:lnTo>
                    <a:pt x="30725" y="108520"/>
                  </a:lnTo>
                  <a:lnTo>
                    <a:pt x="38772" y="107810"/>
                  </a:lnTo>
                  <a:lnTo>
                    <a:pt x="46769" y="104665"/>
                  </a:lnTo>
                  <a:lnTo>
                    <a:pt x="54425" y="99489"/>
                  </a:lnTo>
                  <a:lnTo>
                    <a:pt x="61413" y="92743"/>
                  </a:lnTo>
                  <a:lnTo>
                    <a:pt x="67630" y="84842"/>
                  </a:lnTo>
                  <a:lnTo>
                    <a:pt x="73142" y="76119"/>
                  </a:lnTo>
                  <a:lnTo>
                    <a:pt x="78088" y="66819"/>
                  </a:lnTo>
                  <a:lnTo>
                    <a:pt x="82618" y="57156"/>
                  </a:lnTo>
                  <a:lnTo>
                    <a:pt x="87355" y="48444"/>
                  </a:lnTo>
                  <a:lnTo>
                    <a:pt x="92977" y="43939"/>
                  </a:lnTo>
                  <a:lnTo>
                    <a:pt x="98800" y="44944"/>
                  </a:lnTo>
                  <a:lnTo>
                    <a:pt x="103906" y="49449"/>
                  </a:lnTo>
                  <a:lnTo>
                    <a:pt x="108496" y="55881"/>
                  </a:lnTo>
                  <a:lnTo>
                    <a:pt x="113136" y="63167"/>
                  </a:lnTo>
                  <a:lnTo>
                    <a:pt x="118149" y="70713"/>
                  </a:lnTo>
                  <a:lnTo>
                    <a:pt x="123692" y="78150"/>
                  </a:lnTo>
                  <a:lnTo>
                    <a:pt x="130629" y="86007"/>
                  </a:lnTo>
                  <a:lnTo>
                    <a:pt x="141809" y="96085"/>
                  </a:lnTo>
                  <a:lnTo>
                    <a:pt x="161970" y="1114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696124" y="368497"/>
              <a:ext cx="105286" cy="143511"/>
            </a:xfrm>
            <a:custGeom>
              <a:avLst/>
              <a:gdLst/>
              <a:ahLst/>
              <a:cxnLst/>
              <a:rect l="0" t="0" r="0" b="0"/>
              <a:pathLst>
                <a:path w="105286" h="143511">
                  <a:moveTo>
                    <a:pt x="0" y="84228"/>
                  </a:moveTo>
                  <a:lnTo>
                    <a:pt x="134" y="95829"/>
                  </a:lnTo>
                  <a:lnTo>
                    <a:pt x="1415" y="105678"/>
                  </a:lnTo>
                  <a:lnTo>
                    <a:pt x="4008" y="114683"/>
                  </a:lnTo>
                  <a:lnTo>
                    <a:pt x="7728" y="123124"/>
                  </a:lnTo>
                  <a:lnTo>
                    <a:pt x="12360" y="131152"/>
                  </a:lnTo>
                  <a:lnTo>
                    <a:pt x="17680" y="138799"/>
                  </a:lnTo>
                  <a:lnTo>
                    <a:pt x="23045" y="143510"/>
                  </a:lnTo>
                  <a:lnTo>
                    <a:pt x="27063" y="142397"/>
                  </a:lnTo>
                  <a:lnTo>
                    <a:pt x="28860" y="136958"/>
                  </a:lnTo>
                  <a:lnTo>
                    <a:pt x="28812" y="128684"/>
                  </a:lnTo>
                  <a:lnTo>
                    <a:pt x="27518" y="118685"/>
                  </a:lnTo>
                  <a:lnTo>
                    <a:pt x="25428" y="107889"/>
                  </a:lnTo>
                  <a:lnTo>
                    <a:pt x="22837" y="96838"/>
                  </a:lnTo>
                  <a:lnTo>
                    <a:pt x="20095" y="85616"/>
                  </a:lnTo>
                  <a:lnTo>
                    <a:pt x="17622" y="74003"/>
                  </a:lnTo>
                  <a:lnTo>
                    <a:pt x="15633" y="61901"/>
                  </a:lnTo>
                  <a:lnTo>
                    <a:pt x="14636" y="49822"/>
                  </a:lnTo>
                  <a:lnTo>
                    <a:pt x="15479" y="38768"/>
                  </a:lnTo>
                  <a:lnTo>
                    <a:pt x="18463" y="29227"/>
                  </a:lnTo>
                  <a:lnTo>
                    <a:pt x="23569" y="21346"/>
                  </a:lnTo>
                  <a:lnTo>
                    <a:pt x="30735" y="15194"/>
                  </a:lnTo>
                  <a:lnTo>
                    <a:pt x="39693" y="10615"/>
                  </a:lnTo>
                  <a:lnTo>
                    <a:pt x="49856" y="7311"/>
                  </a:lnTo>
                  <a:lnTo>
                    <a:pt x="61615" y="4628"/>
                  </a:lnTo>
                  <a:lnTo>
                    <a:pt x="78234" y="232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085679" y="178984"/>
              <a:ext cx="10529" cy="400084"/>
            </a:xfrm>
            <a:custGeom>
              <a:avLst/>
              <a:gdLst/>
              <a:ahLst/>
              <a:cxnLst/>
              <a:rect l="0" t="0" r="0" b="0"/>
              <a:pathLst>
                <a:path w="10529" h="400084">
                  <a:moveTo>
                    <a:pt x="10528" y="0"/>
                  </a:moveTo>
                  <a:lnTo>
                    <a:pt x="7660" y="8935"/>
                  </a:lnTo>
                  <a:lnTo>
                    <a:pt x="5519" y="18562"/>
                  </a:lnTo>
                  <a:lnTo>
                    <a:pt x="3916" y="29854"/>
                  </a:lnTo>
                  <a:lnTo>
                    <a:pt x="2736" y="42695"/>
                  </a:lnTo>
                  <a:lnTo>
                    <a:pt x="1888" y="56822"/>
                  </a:lnTo>
                  <a:lnTo>
                    <a:pt x="1290" y="71952"/>
                  </a:lnTo>
                  <a:lnTo>
                    <a:pt x="876" y="87986"/>
                  </a:lnTo>
                  <a:lnTo>
                    <a:pt x="591" y="105023"/>
                  </a:lnTo>
                  <a:lnTo>
                    <a:pt x="398" y="123033"/>
                  </a:lnTo>
                  <a:lnTo>
                    <a:pt x="268" y="141871"/>
                  </a:lnTo>
                  <a:lnTo>
                    <a:pt x="179" y="161354"/>
                  </a:lnTo>
                  <a:lnTo>
                    <a:pt x="120" y="181310"/>
                  </a:lnTo>
                  <a:lnTo>
                    <a:pt x="80" y="201440"/>
                  </a:lnTo>
                  <a:lnTo>
                    <a:pt x="52" y="221334"/>
                  </a:lnTo>
                  <a:lnTo>
                    <a:pt x="35" y="240790"/>
                  </a:lnTo>
                  <a:lnTo>
                    <a:pt x="24" y="259786"/>
                  </a:lnTo>
                  <a:lnTo>
                    <a:pt x="16" y="278388"/>
                  </a:lnTo>
                  <a:lnTo>
                    <a:pt x="11" y="296674"/>
                  </a:lnTo>
                  <a:lnTo>
                    <a:pt x="7" y="314545"/>
                  </a:lnTo>
                  <a:lnTo>
                    <a:pt x="5" y="333789"/>
                  </a:lnTo>
                  <a:lnTo>
                    <a:pt x="2" y="359452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190964" y="189512"/>
              <a:ext cx="163836" cy="391936"/>
            </a:xfrm>
            <a:custGeom>
              <a:avLst/>
              <a:gdLst/>
              <a:ahLst/>
              <a:cxnLst/>
              <a:rect l="0" t="0" r="0" b="0"/>
              <a:pathLst>
                <a:path w="163836" h="391936">
                  <a:moveTo>
                    <a:pt x="94756" y="0"/>
                  </a:moveTo>
                  <a:lnTo>
                    <a:pt x="88955" y="8869"/>
                  </a:lnTo>
                  <a:lnTo>
                    <a:pt x="84031" y="17856"/>
                  </a:lnTo>
                  <a:lnTo>
                    <a:pt x="79524" y="27851"/>
                  </a:lnTo>
                  <a:lnTo>
                    <a:pt x="75130" y="38832"/>
                  </a:lnTo>
                  <a:lnTo>
                    <a:pt x="70468" y="50643"/>
                  </a:lnTo>
                  <a:lnTo>
                    <a:pt x="65358" y="63106"/>
                  </a:lnTo>
                  <a:lnTo>
                    <a:pt x="59953" y="76217"/>
                  </a:lnTo>
                  <a:lnTo>
                    <a:pt x="54629" y="90146"/>
                  </a:lnTo>
                  <a:lnTo>
                    <a:pt x="49601" y="104916"/>
                  </a:lnTo>
                  <a:lnTo>
                    <a:pt x="44750" y="120257"/>
                  </a:lnTo>
                  <a:lnTo>
                    <a:pt x="39733" y="135707"/>
                  </a:lnTo>
                  <a:lnTo>
                    <a:pt x="34363" y="150994"/>
                  </a:lnTo>
                  <a:lnTo>
                    <a:pt x="28772" y="166191"/>
                  </a:lnTo>
                  <a:lnTo>
                    <a:pt x="23319" y="181614"/>
                  </a:lnTo>
                  <a:lnTo>
                    <a:pt x="18209" y="197431"/>
                  </a:lnTo>
                  <a:lnTo>
                    <a:pt x="13643" y="213495"/>
                  </a:lnTo>
                  <a:lnTo>
                    <a:pt x="9882" y="229439"/>
                  </a:lnTo>
                  <a:lnTo>
                    <a:pt x="6987" y="245057"/>
                  </a:lnTo>
                  <a:lnTo>
                    <a:pt x="4856" y="260308"/>
                  </a:lnTo>
                  <a:lnTo>
                    <a:pt x="3335" y="275235"/>
                  </a:lnTo>
                  <a:lnTo>
                    <a:pt x="2276" y="289902"/>
                  </a:lnTo>
                  <a:lnTo>
                    <a:pt x="1714" y="304208"/>
                  </a:lnTo>
                  <a:lnTo>
                    <a:pt x="1862" y="317902"/>
                  </a:lnTo>
                  <a:lnTo>
                    <a:pt x="2781" y="330890"/>
                  </a:lnTo>
                  <a:lnTo>
                    <a:pt x="4549" y="343071"/>
                  </a:lnTo>
                  <a:lnTo>
                    <a:pt x="7339" y="354259"/>
                  </a:lnTo>
                  <a:lnTo>
                    <a:pt x="11153" y="364442"/>
                  </a:lnTo>
                  <a:lnTo>
                    <a:pt x="16175" y="373434"/>
                  </a:lnTo>
                  <a:lnTo>
                    <a:pt x="22826" y="380803"/>
                  </a:lnTo>
                  <a:lnTo>
                    <a:pt x="31186" y="386454"/>
                  </a:lnTo>
                  <a:lnTo>
                    <a:pt x="40886" y="390267"/>
                  </a:lnTo>
                  <a:lnTo>
                    <a:pt x="51304" y="391935"/>
                  </a:lnTo>
                  <a:lnTo>
                    <a:pt x="62013" y="391501"/>
                  </a:lnTo>
                  <a:lnTo>
                    <a:pt x="72794" y="389279"/>
                  </a:lnTo>
                  <a:lnTo>
                    <a:pt x="83559" y="385662"/>
                  </a:lnTo>
                  <a:lnTo>
                    <a:pt x="94273" y="381012"/>
                  </a:lnTo>
                  <a:lnTo>
                    <a:pt x="104772" y="375622"/>
                  </a:lnTo>
                  <a:lnTo>
                    <a:pt x="114756" y="369714"/>
                  </a:lnTo>
                  <a:lnTo>
                    <a:pt x="124100" y="363443"/>
                  </a:lnTo>
                  <a:lnTo>
                    <a:pt x="132681" y="356759"/>
                  </a:lnTo>
                  <a:lnTo>
                    <a:pt x="140299" y="349433"/>
                  </a:lnTo>
                  <a:lnTo>
                    <a:pt x="146938" y="341386"/>
                  </a:lnTo>
                  <a:lnTo>
                    <a:pt x="152566" y="332522"/>
                  </a:lnTo>
                  <a:lnTo>
                    <a:pt x="157055" y="322660"/>
                  </a:lnTo>
                  <a:lnTo>
                    <a:pt x="160443" y="311805"/>
                  </a:lnTo>
                  <a:lnTo>
                    <a:pt x="162736" y="300261"/>
                  </a:lnTo>
                  <a:lnTo>
                    <a:pt x="163835" y="288520"/>
                  </a:lnTo>
                  <a:lnTo>
                    <a:pt x="163793" y="276889"/>
                  </a:lnTo>
                  <a:lnTo>
                    <a:pt x="162629" y="265640"/>
                  </a:lnTo>
                  <a:lnTo>
                    <a:pt x="160255" y="255087"/>
                  </a:lnTo>
                  <a:lnTo>
                    <a:pt x="156722" y="245333"/>
                  </a:lnTo>
                  <a:lnTo>
                    <a:pt x="151893" y="236631"/>
                  </a:lnTo>
                  <a:lnTo>
                    <a:pt x="145369" y="229457"/>
                  </a:lnTo>
                  <a:lnTo>
                    <a:pt x="137099" y="223936"/>
                  </a:lnTo>
                  <a:lnTo>
                    <a:pt x="127631" y="220211"/>
                  </a:lnTo>
                  <a:lnTo>
                    <a:pt x="117899" y="218601"/>
                  </a:lnTo>
                  <a:lnTo>
                    <a:pt x="108464" y="219074"/>
                  </a:lnTo>
                  <a:lnTo>
                    <a:pt x="99353" y="221322"/>
                  </a:lnTo>
                  <a:lnTo>
                    <a:pt x="90248" y="224957"/>
                  </a:lnTo>
                  <a:lnTo>
                    <a:pt x="80944" y="229623"/>
                  </a:lnTo>
                  <a:lnTo>
                    <a:pt x="71543" y="235193"/>
                  </a:lnTo>
                  <a:lnTo>
                    <a:pt x="62370" y="241755"/>
                  </a:lnTo>
                  <a:lnTo>
                    <a:pt x="53603" y="249273"/>
                  </a:lnTo>
                  <a:lnTo>
                    <a:pt x="45255" y="257440"/>
                  </a:lnTo>
                  <a:lnTo>
                    <a:pt x="37269" y="265767"/>
                  </a:lnTo>
                  <a:lnTo>
                    <a:pt x="29573" y="273956"/>
                  </a:lnTo>
                  <a:lnTo>
                    <a:pt x="22398" y="281798"/>
                  </a:lnTo>
                  <a:lnTo>
                    <a:pt x="15568" y="289958"/>
                  </a:lnTo>
                  <a:lnTo>
                    <a:pt x="8482" y="300267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412062" y="368497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96416" y="2934"/>
                  </a:lnTo>
                  <a:lnTo>
                    <a:pt x="87429" y="5716"/>
                  </a:lnTo>
                  <a:lnTo>
                    <a:pt x="77439" y="8611"/>
                  </a:lnTo>
                  <a:lnTo>
                    <a:pt x="66503" y="11490"/>
                  </a:lnTo>
                  <a:lnTo>
                    <a:pt x="53461" y="14318"/>
                  </a:lnTo>
                  <a:lnTo>
                    <a:pt x="33812" y="173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612478" y="332308"/>
              <a:ext cx="177124" cy="210196"/>
            </a:xfrm>
            <a:custGeom>
              <a:avLst/>
              <a:gdLst/>
              <a:ahLst/>
              <a:cxnLst/>
              <a:rect l="0" t="0" r="0" b="0"/>
              <a:pathLst>
                <a:path w="177124" h="210196">
                  <a:moveTo>
                    <a:pt x="115439" y="4603"/>
                  </a:moveTo>
                  <a:lnTo>
                    <a:pt x="103704" y="1804"/>
                  </a:lnTo>
                  <a:lnTo>
                    <a:pt x="92575" y="302"/>
                  </a:lnTo>
                  <a:lnTo>
                    <a:pt x="80981" y="0"/>
                  </a:lnTo>
                  <a:lnTo>
                    <a:pt x="68993" y="852"/>
                  </a:lnTo>
                  <a:lnTo>
                    <a:pt x="56980" y="2968"/>
                  </a:lnTo>
                  <a:lnTo>
                    <a:pt x="45187" y="6295"/>
                  </a:lnTo>
                  <a:lnTo>
                    <a:pt x="34007" y="10803"/>
                  </a:lnTo>
                  <a:lnTo>
                    <a:pt x="24035" y="16570"/>
                  </a:lnTo>
                  <a:lnTo>
                    <a:pt x="15492" y="23526"/>
                  </a:lnTo>
                  <a:lnTo>
                    <a:pt x="8587" y="31636"/>
                  </a:lnTo>
                  <a:lnTo>
                    <a:pt x="3692" y="40982"/>
                  </a:lnTo>
                  <a:lnTo>
                    <a:pt x="815" y="51477"/>
                  </a:lnTo>
                  <a:lnTo>
                    <a:pt x="0" y="62439"/>
                  </a:lnTo>
                  <a:lnTo>
                    <a:pt x="1489" y="72724"/>
                  </a:lnTo>
                  <a:lnTo>
                    <a:pt x="5198" y="81746"/>
                  </a:lnTo>
                  <a:lnTo>
                    <a:pt x="10939" y="89445"/>
                  </a:lnTo>
                  <a:lnTo>
                    <a:pt x="18605" y="96006"/>
                  </a:lnTo>
                  <a:lnTo>
                    <a:pt x="27940" y="101669"/>
                  </a:lnTo>
                  <a:lnTo>
                    <a:pt x="38442" y="106338"/>
                  </a:lnTo>
                  <a:lnTo>
                    <a:pt x="49475" y="109586"/>
                  </a:lnTo>
                  <a:lnTo>
                    <a:pt x="60631" y="111303"/>
                  </a:lnTo>
                  <a:lnTo>
                    <a:pt x="71730" y="111985"/>
                  </a:lnTo>
                  <a:lnTo>
                    <a:pt x="82715" y="112521"/>
                  </a:lnTo>
                  <a:lnTo>
                    <a:pt x="93586" y="113446"/>
                  </a:lnTo>
                  <a:lnTo>
                    <a:pt x="104361" y="115088"/>
                  </a:lnTo>
                  <a:lnTo>
                    <a:pt x="115064" y="117727"/>
                  </a:lnTo>
                  <a:lnTo>
                    <a:pt x="125703" y="121403"/>
                  </a:lnTo>
                  <a:lnTo>
                    <a:pt x="135969" y="126145"/>
                  </a:lnTo>
                  <a:lnTo>
                    <a:pt x="145257" y="132069"/>
                  </a:lnTo>
                  <a:lnTo>
                    <a:pt x="153317" y="139125"/>
                  </a:lnTo>
                  <a:lnTo>
                    <a:pt x="160221" y="147132"/>
                  </a:lnTo>
                  <a:lnTo>
                    <a:pt x="166174" y="155876"/>
                  </a:lnTo>
                  <a:lnTo>
                    <a:pt x="171383" y="165154"/>
                  </a:lnTo>
                  <a:lnTo>
                    <a:pt x="175392" y="174484"/>
                  </a:lnTo>
                  <a:lnTo>
                    <a:pt x="177123" y="183135"/>
                  </a:lnTo>
                  <a:lnTo>
                    <a:pt x="176165" y="190759"/>
                  </a:lnTo>
                  <a:lnTo>
                    <a:pt x="172401" y="197198"/>
                  </a:lnTo>
                  <a:lnTo>
                    <a:pt x="165680" y="202307"/>
                  </a:lnTo>
                  <a:lnTo>
                    <a:pt x="156236" y="206146"/>
                  </a:lnTo>
                  <a:lnTo>
                    <a:pt x="144881" y="208759"/>
                  </a:lnTo>
                  <a:lnTo>
                    <a:pt x="132753" y="210080"/>
                  </a:lnTo>
                  <a:lnTo>
                    <a:pt x="120567" y="210195"/>
                  </a:lnTo>
                  <a:lnTo>
                    <a:pt x="108460" y="209310"/>
                  </a:lnTo>
                  <a:lnTo>
                    <a:pt x="96191" y="207653"/>
                  </a:lnTo>
                  <a:lnTo>
                    <a:pt x="83618" y="205435"/>
                  </a:lnTo>
                  <a:lnTo>
                    <a:pt x="71135" y="202971"/>
                  </a:lnTo>
                  <a:lnTo>
                    <a:pt x="58268" y="200445"/>
                  </a:lnTo>
                  <a:lnTo>
                    <a:pt x="42767" y="197638"/>
                  </a:lnTo>
                  <a:lnTo>
                    <a:pt x="20683" y="1941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875316" y="463253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0" y="34463"/>
                  </a:lnTo>
                  <a:lnTo>
                    <a:pt x="0" y="46624"/>
                  </a:lnTo>
                  <a:lnTo>
                    <a:pt x="0" y="59284"/>
                  </a:lnTo>
                  <a:lnTo>
                    <a:pt x="0" y="72322"/>
                  </a:lnTo>
                  <a:lnTo>
                    <a:pt x="0" y="85030"/>
                  </a:lnTo>
                  <a:lnTo>
                    <a:pt x="0" y="97381"/>
                  </a:lnTo>
                  <a:lnTo>
                    <a:pt x="0" y="11045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864788" y="34744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943174" y="232437"/>
              <a:ext cx="279584" cy="372732"/>
            </a:xfrm>
            <a:custGeom>
              <a:avLst/>
              <a:gdLst/>
              <a:ahLst/>
              <a:cxnLst/>
              <a:rect l="0" t="0" r="0" b="0"/>
              <a:pathLst>
                <a:path w="279584" h="372732">
                  <a:moveTo>
                    <a:pt x="100598" y="251873"/>
                  </a:moveTo>
                  <a:lnTo>
                    <a:pt x="97597" y="243139"/>
                  </a:lnTo>
                  <a:lnTo>
                    <a:pt x="94175" y="235433"/>
                  </a:lnTo>
                  <a:lnTo>
                    <a:pt x="89969" y="228044"/>
                  </a:lnTo>
                  <a:lnTo>
                    <a:pt x="84724" y="221301"/>
                  </a:lnTo>
                  <a:lnTo>
                    <a:pt x="77946" y="216068"/>
                  </a:lnTo>
                  <a:lnTo>
                    <a:pt x="69518" y="212711"/>
                  </a:lnTo>
                  <a:lnTo>
                    <a:pt x="59950" y="211443"/>
                  </a:lnTo>
                  <a:lnTo>
                    <a:pt x="50156" y="212563"/>
                  </a:lnTo>
                  <a:lnTo>
                    <a:pt x="40690" y="215986"/>
                  </a:lnTo>
                  <a:lnTo>
                    <a:pt x="31899" y="221352"/>
                  </a:lnTo>
                  <a:lnTo>
                    <a:pt x="24074" y="228225"/>
                  </a:lnTo>
                  <a:lnTo>
                    <a:pt x="17266" y="236215"/>
                  </a:lnTo>
                  <a:lnTo>
                    <a:pt x="11509" y="245169"/>
                  </a:lnTo>
                  <a:lnTo>
                    <a:pt x="6925" y="255155"/>
                  </a:lnTo>
                  <a:lnTo>
                    <a:pt x="3470" y="266126"/>
                  </a:lnTo>
                  <a:lnTo>
                    <a:pt x="1131" y="277763"/>
                  </a:lnTo>
                  <a:lnTo>
                    <a:pt x="0" y="289574"/>
                  </a:lnTo>
                  <a:lnTo>
                    <a:pt x="21" y="301256"/>
                  </a:lnTo>
                  <a:lnTo>
                    <a:pt x="1168" y="312540"/>
                  </a:lnTo>
                  <a:lnTo>
                    <a:pt x="3533" y="323118"/>
                  </a:lnTo>
                  <a:lnTo>
                    <a:pt x="7051" y="332898"/>
                  </a:lnTo>
                  <a:lnTo>
                    <a:pt x="11531" y="341957"/>
                  </a:lnTo>
                  <a:lnTo>
                    <a:pt x="16754" y="350436"/>
                  </a:lnTo>
                  <a:lnTo>
                    <a:pt x="22530" y="358459"/>
                  </a:lnTo>
                  <a:lnTo>
                    <a:pt x="28864" y="365493"/>
                  </a:lnTo>
                  <a:lnTo>
                    <a:pt x="35947" y="370402"/>
                  </a:lnTo>
                  <a:lnTo>
                    <a:pt x="43819" y="372731"/>
                  </a:lnTo>
                  <a:lnTo>
                    <a:pt x="52224" y="372497"/>
                  </a:lnTo>
                  <a:lnTo>
                    <a:pt x="60712" y="369831"/>
                  </a:lnTo>
                  <a:lnTo>
                    <a:pt x="69010" y="365073"/>
                  </a:lnTo>
                  <a:lnTo>
                    <a:pt x="76869" y="358660"/>
                  </a:lnTo>
                  <a:lnTo>
                    <a:pt x="83994" y="351009"/>
                  </a:lnTo>
                  <a:lnTo>
                    <a:pt x="90301" y="342461"/>
                  </a:lnTo>
                  <a:lnTo>
                    <a:pt x="95875" y="333116"/>
                  </a:lnTo>
                  <a:lnTo>
                    <a:pt x="100861" y="322860"/>
                  </a:lnTo>
                  <a:lnTo>
                    <a:pt x="105408" y="311699"/>
                  </a:lnTo>
                  <a:lnTo>
                    <a:pt x="109804" y="299764"/>
                  </a:lnTo>
                  <a:lnTo>
                    <a:pt x="114451" y="287219"/>
                  </a:lnTo>
                  <a:lnTo>
                    <a:pt x="119536" y="274214"/>
                  </a:lnTo>
                  <a:lnTo>
                    <a:pt x="124749" y="260547"/>
                  </a:lnTo>
                  <a:lnTo>
                    <a:pt x="129409" y="245702"/>
                  </a:lnTo>
                  <a:lnTo>
                    <a:pt x="133174" y="229489"/>
                  </a:lnTo>
                  <a:lnTo>
                    <a:pt x="136190" y="212024"/>
                  </a:lnTo>
                  <a:lnTo>
                    <a:pt x="138906" y="193543"/>
                  </a:lnTo>
                  <a:lnTo>
                    <a:pt x="141617" y="174299"/>
                  </a:lnTo>
                  <a:lnTo>
                    <a:pt x="144285" y="154664"/>
                  </a:lnTo>
                  <a:lnTo>
                    <a:pt x="146631" y="135111"/>
                  </a:lnTo>
                  <a:lnTo>
                    <a:pt x="148510" y="115893"/>
                  </a:lnTo>
                  <a:lnTo>
                    <a:pt x="149925" y="97227"/>
                  </a:lnTo>
                  <a:lnTo>
                    <a:pt x="150949" y="79379"/>
                  </a:lnTo>
                  <a:lnTo>
                    <a:pt x="151669" y="62409"/>
                  </a:lnTo>
                  <a:lnTo>
                    <a:pt x="152000" y="46215"/>
                  </a:lnTo>
                  <a:lnTo>
                    <a:pt x="151697" y="30639"/>
                  </a:lnTo>
                  <a:lnTo>
                    <a:pt x="150655" y="15611"/>
                  </a:lnTo>
                  <a:lnTo>
                    <a:pt x="148111" y="4029"/>
                  </a:lnTo>
                  <a:lnTo>
                    <a:pt x="143959" y="0"/>
                  </a:lnTo>
                  <a:lnTo>
                    <a:pt x="139740" y="2915"/>
                  </a:lnTo>
                  <a:lnTo>
                    <a:pt x="135838" y="10810"/>
                  </a:lnTo>
                  <a:lnTo>
                    <a:pt x="132329" y="22192"/>
                  </a:lnTo>
                  <a:lnTo>
                    <a:pt x="129413" y="36223"/>
                  </a:lnTo>
                  <a:lnTo>
                    <a:pt x="127158" y="52280"/>
                  </a:lnTo>
                  <a:lnTo>
                    <a:pt x="125661" y="69840"/>
                  </a:lnTo>
                  <a:lnTo>
                    <a:pt x="125114" y="88484"/>
                  </a:lnTo>
                  <a:lnTo>
                    <a:pt x="125524" y="107883"/>
                  </a:lnTo>
                  <a:lnTo>
                    <a:pt x="126598" y="127475"/>
                  </a:lnTo>
                  <a:lnTo>
                    <a:pt x="127850" y="146479"/>
                  </a:lnTo>
                  <a:lnTo>
                    <a:pt x="128984" y="164520"/>
                  </a:lnTo>
                  <a:lnTo>
                    <a:pt x="129896" y="181584"/>
                  </a:lnTo>
                  <a:lnTo>
                    <a:pt x="130581" y="197819"/>
                  </a:lnTo>
                  <a:lnTo>
                    <a:pt x="131082" y="213406"/>
                  </a:lnTo>
                  <a:lnTo>
                    <a:pt x="131605" y="228351"/>
                  </a:lnTo>
                  <a:lnTo>
                    <a:pt x="132495" y="242482"/>
                  </a:lnTo>
                  <a:lnTo>
                    <a:pt x="133920" y="255749"/>
                  </a:lnTo>
                  <a:lnTo>
                    <a:pt x="136054" y="267434"/>
                  </a:lnTo>
                  <a:lnTo>
                    <a:pt x="139885" y="275951"/>
                  </a:lnTo>
                  <a:lnTo>
                    <a:pt x="145850" y="280501"/>
                  </a:lnTo>
                  <a:lnTo>
                    <a:pt x="152856" y="281484"/>
                  </a:lnTo>
                  <a:lnTo>
                    <a:pt x="160590" y="279845"/>
                  </a:lnTo>
                  <a:lnTo>
                    <a:pt x="169145" y="276743"/>
                  </a:lnTo>
                  <a:lnTo>
                    <a:pt x="178742" y="273391"/>
                  </a:lnTo>
                  <a:lnTo>
                    <a:pt x="189389" y="270448"/>
                  </a:lnTo>
                  <a:lnTo>
                    <a:pt x="200778" y="267953"/>
                  </a:lnTo>
                  <a:lnTo>
                    <a:pt x="212408" y="265574"/>
                  </a:lnTo>
                  <a:lnTo>
                    <a:pt x="223960" y="263072"/>
                  </a:lnTo>
                  <a:lnTo>
                    <a:pt x="235154" y="260199"/>
                  </a:lnTo>
                  <a:lnTo>
                    <a:pt x="245671" y="256649"/>
                  </a:lnTo>
                  <a:lnTo>
                    <a:pt x="255394" y="252317"/>
                  </a:lnTo>
                  <a:lnTo>
                    <a:pt x="263907" y="246946"/>
                  </a:lnTo>
                  <a:lnTo>
                    <a:pt x="270421" y="240058"/>
                  </a:lnTo>
                  <a:lnTo>
                    <a:pt x="274687" y="231542"/>
                  </a:lnTo>
                  <a:lnTo>
                    <a:pt x="276753" y="221909"/>
                  </a:lnTo>
                  <a:lnTo>
                    <a:pt x="276711" y="212067"/>
                  </a:lnTo>
                  <a:lnTo>
                    <a:pt x="274828" y="202577"/>
                  </a:lnTo>
                  <a:lnTo>
                    <a:pt x="271313" y="194108"/>
                  </a:lnTo>
                  <a:lnTo>
                    <a:pt x="266222" y="187564"/>
                  </a:lnTo>
                  <a:lnTo>
                    <a:pt x="259728" y="183251"/>
                  </a:lnTo>
                  <a:lnTo>
                    <a:pt x="252100" y="181137"/>
                  </a:lnTo>
                  <a:lnTo>
                    <a:pt x="243610" y="181141"/>
                  </a:lnTo>
                  <a:lnTo>
                    <a:pt x="234498" y="182995"/>
                  </a:lnTo>
                  <a:lnTo>
                    <a:pt x="225110" y="186489"/>
                  </a:lnTo>
                  <a:lnTo>
                    <a:pt x="215886" y="191567"/>
                  </a:lnTo>
                  <a:lnTo>
                    <a:pt x="207059" y="198050"/>
                  </a:lnTo>
                  <a:lnTo>
                    <a:pt x="198829" y="205671"/>
                  </a:lnTo>
                  <a:lnTo>
                    <a:pt x="191446" y="214156"/>
                  </a:lnTo>
                  <a:lnTo>
                    <a:pt x="184966" y="223274"/>
                  </a:lnTo>
                  <a:lnTo>
                    <a:pt x="179444" y="233007"/>
                  </a:lnTo>
                  <a:lnTo>
                    <a:pt x="175025" y="243525"/>
                  </a:lnTo>
                  <a:lnTo>
                    <a:pt x="171689" y="254852"/>
                  </a:lnTo>
                  <a:lnTo>
                    <a:pt x="169601" y="266561"/>
                  </a:lnTo>
                  <a:lnTo>
                    <a:pt x="169171" y="277887"/>
                  </a:lnTo>
                  <a:lnTo>
                    <a:pt x="170477" y="288430"/>
                  </a:lnTo>
                  <a:lnTo>
                    <a:pt x="173302" y="298136"/>
                  </a:lnTo>
                  <a:lnTo>
                    <a:pt x="177332" y="307115"/>
                  </a:lnTo>
                  <a:lnTo>
                    <a:pt x="182268" y="315521"/>
                  </a:lnTo>
                  <a:lnTo>
                    <a:pt x="188019" y="323336"/>
                  </a:lnTo>
                  <a:lnTo>
                    <a:pt x="194704" y="330373"/>
                  </a:lnTo>
                  <a:lnTo>
                    <a:pt x="202309" y="336584"/>
                  </a:lnTo>
                  <a:lnTo>
                    <a:pt x="210704" y="341740"/>
                  </a:lnTo>
                  <a:lnTo>
                    <a:pt x="219716" y="345374"/>
                  </a:lnTo>
                  <a:lnTo>
                    <a:pt x="229179" y="347370"/>
                  </a:lnTo>
                  <a:lnTo>
                    <a:pt x="238699" y="347881"/>
                  </a:lnTo>
                  <a:lnTo>
                    <a:pt x="248699" y="347094"/>
                  </a:lnTo>
                  <a:lnTo>
                    <a:pt x="261173" y="343822"/>
                  </a:lnTo>
                  <a:lnTo>
                    <a:pt x="279583" y="3361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238024" y="169595"/>
              <a:ext cx="163718" cy="415284"/>
            </a:xfrm>
            <a:custGeom>
              <a:avLst/>
              <a:gdLst/>
              <a:ahLst/>
              <a:cxnLst/>
              <a:rect l="0" t="0" r="0" b="0"/>
              <a:pathLst>
                <a:path w="163718" h="415284">
                  <a:moveTo>
                    <a:pt x="111074" y="304187"/>
                  </a:moveTo>
                  <a:lnTo>
                    <a:pt x="108006" y="295520"/>
                  </a:lnTo>
                  <a:lnTo>
                    <a:pt x="103945" y="288453"/>
                  </a:lnTo>
                  <a:lnTo>
                    <a:pt x="98446" y="282357"/>
                  </a:lnTo>
                  <a:lnTo>
                    <a:pt x="91514" y="277301"/>
                  </a:lnTo>
                  <a:lnTo>
                    <a:pt x="83068" y="273736"/>
                  </a:lnTo>
                  <a:lnTo>
                    <a:pt x="73227" y="271788"/>
                  </a:lnTo>
                  <a:lnTo>
                    <a:pt x="62561" y="271445"/>
                  </a:lnTo>
                  <a:lnTo>
                    <a:pt x="51956" y="272727"/>
                  </a:lnTo>
                  <a:lnTo>
                    <a:pt x="41911" y="275481"/>
                  </a:lnTo>
                  <a:lnTo>
                    <a:pt x="32715" y="279599"/>
                  </a:lnTo>
                  <a:lnTo>
                    <a:pt x="24611" y="285104"/>
                  </a:lnTo>
                  <a:lnTo>
                    <a:pt x="17610" y="291883"/>
                  </a:lnTo>
                  <a:lnTo>
                    <a:pt x="11724" y="299874"/>
                  </a:lnTo>
                  <a:lnTo>
                    <a:pt x="7052" y="309140"/>
                  </a:lnTo>
                  <a:lnTo>
                    <a:pt x="3537" y="319592"/>
                  </a:lnTo>
                  <a:lnTo>
                    <a:pt x="1157" y="330864"/>
                  </a:lnTo>
                  <a:lnTo>
                    <a:pt x="0" y="342422"/>
                  </a:lnTo>
                  <a:lnTo>
                    <a:pt x="4" y="353934"/>
                  </a:lnTo>
                  <a:lnTo>
                    <a:pt x="1140" y="365273"/>
                  </a:lnTo>
                  <a:lnTo>
                    <a:pt x="3499" y="376420"/>
                  </a:lnTo>
                  <a:lnTo>
                    <a:pt x="7015" y="387381"/>
                  </a:lnTo>
                  <a:lnTo>
                    <a:pt x="11663" y="397538"/>
                  </a:lnTo>
                  <a:lnTo>
                    <a:pt x="17533" y="405696"/>
                  </a:lnTo>
                  <a:lnTo>
                    <a:pt x="24549" y="411360"/>
                  </a:lnTo>
                  <a:lnTo>
                    <a:pt x="32364" y="414518"/>
                  </a:lnTo>
                  <a:lnTo>
                    <a:pt x="40446" y="415283"/>
                  </a:lnTo>
                  <a:lnTo>
                    <a:pt x="48473" y="413977"/>
                  </a:lnTo>
                  <a:lnTo>
                    <a:pt x="56317" y="410866"/>
                  </a:lnTo>
                  <a:lnTo>
                    <a:pt x="63964" y="406053"/>
                  </a:lnTo>
                  <a:lnTo>
                    <a:pt x="71436" y="399746"/>
                  </a:lnTo>
                  <a:lnTo>
                    <a:pt x="78607" y="392075"/>
                  </a:lnTo>
                  <a:lnTo>
                    <a:pt x="85203" y="383024"/>
                  </a:lnTo>
                  <a:lnTo>
                    <a:pt x="91124" y="372704"/>
                  </a:lnTo>
                  <a:lnTo>
                    <a:pt x="96423" y="361010"/>
                  </a:lnTo>
                  <a:lnTo>
                    <a:pt x="101218" y="347572"/>
                  </a:lnTo>
                  <a:lnTo>
                    <a:pt x="105623" y="332343"/>
                  </a:lnTo>
                  <a:lnTo>
                    <a:pt x="109584" y="315557"/>
                  </a:lnTo>
                  <a:lnTo>
                    <a:pt x="112872" y="297540"/>
                  </a:lnTo>
                  <a:lnTo>
                    <a:pt x="115419" y="278614"/>
                  </a:lnTo>
                  <a:lnTo>
                    <a:pt x="117298" y="259365"/>
                  </a:lnTo>
                  <a:lnTo>
                    <a:pt x="118644" y="240603"/>
                  </a:lnTo>
                  <a:lnTo>
                    <a:pt x="119586" y="222730"/>
                  </a:lnTo>
                  <a:lnTo>
                    <a:pt x="120236" y="205781"/>
                  </a:lnTo>
                  <a:lnTo>
                    <a:pt x="120681" y="189624"/>
                  </a:lnTo>
                  <a:lnTo>
                    <a:pt x="120983" y="174076"/>
                  </a:lnTo>
                  <a:lnTo>
                    <a:pt x="121187" y="158648"/>
                  </a:lnTo>
                  <a:lnTo>
                    <a:pt x="121324" y="142596"/>
                  </a:lnTo>
                  <a:lnTo>
                    <a:pt x="121411" y="125567"/>
                  </a:lnTo>
                  <a:lnTo>
                    <a:pt x="121300" y="107720"/>
                  </a:lnTo>
                  <a:lnTo>
                    <a:pt x="120693" y="89514"/>
                  </a:lnTo>
                  <a:lnTo>
                    <a:pt x="119468" y="71276"/>
                  </a:lnTo>
                  <a:lnTo>
                    <a:pt x="117661" y="53472"/>
                  </a:lnTo>
                  <a:lnTo>
                    <a:pt x="115376" y="36751"/>
                  </a:lnTo>
                  <a:lnTo>
                    <a:pt x="112716" y="21390"/>
                  </a:lnTo>
                  <a:lnTo>
                    <a:pt x="109318" y="8349"/>
                  </a:lnTo>
                  <a:lnTo>
                    <a:pt x="104849" y="679"/>
                  </a:lnTo>
                  <a:lnTo>
                    <a:pt x="100343" y="0"/>
                  </a:lnTo>
                  <a:lnTo>
                    <a:pt x="96912" y="4310"/>
                  </a:lnTo>
                  <a:lnTo>
                    <a:pt x="94738" y="12044"/>
                  </a:lnTo>
                  <a:lnTo>
                    <a:pt x="93835" y="22407"/>
                  </a:lnTo>
                  <a:lnTo>
                    <a:pt x="94061" y="34801"/>
                  </a:lnTo>
                  <a:lnTo>
                    <a:pt x="94872" y="48391"/>
                  </a:lnTo>
                  <a:lnTo>
                    <a:pt x="95430" y="62142"/>
                  </a:lnTo>
                  <a:lnTo>
                    <a:pt x="95299" y="75470"/>
                  </a:lnTo>
                  <a:lnTo>
                    <a:pt x="94720" y="88202"/>
                  </a:lnTo>
                  <a:lnTo>
                    <a:pt x="94400" y="100369"/>
                  </a:lnTo>
                  <a:lnTo>
                    <a:pt x="94738" y="112088"/>
                  </a:lnTo>
                  <a:lnTo>
                    <a:pt x="95647" y="123961"/>
                  </a:lnTo>
                  <a:lnTo>
                    <a:pt x="96730" y="137006"/>
                  </a:lnTo>
                  <a:lnTo>
                    <a:pt x="97725" y="151671"/>
                  </a:lnTo>
                  <a:lnTo>
                    <a:pt x="98698" y="167424"/>
                  </a:lnTo>
                  <a:lnTo>
                    <a:pt x="99953" y="183076"/>
                  </a:lnTo>
                  <a:lnTo>
                    <a:pt x="101644" y="197938"/>
                  </a:lnTo>
                  <a:lnTo>
                    <a:pt x="103780" y="211999"/>
                  </a:lnTo>
                  <a:lnTo>
                    <a:pt x="106290" y="225654"/>
                  </a:lnTo>
                  <a:lnTo>
                    <a:pt x="109099" y="239202"/>
                  </a:lnTo>
                  <a:lnTo>
                    <a:pt x="112291" y="252623"/>
                  </a:lnTo>
                  <a:lnTo>
                    <a:pt x="116112" y="265654"/>
                  </a:lnTo>
                  <a:lnTo>
                    <a:pt x="120645" y="278156"/>
                  </a:lnTo>
                  <a:lnTo>
                    <a:pt x="125903" y="289695"/>
                  </a:lnTo>
                  <a:lnTo>
                    <a:pt x="132637" y="300609"/>
                  </a:lnTo>
                  <a:lnTo>
                    <a:pt x="143672" y="311856"/>
                  </a:lnTo>
                  <a:lnTo>
                    <a:pt x="163717" y="3252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593966" y="339992"/>
              <a:ext cx="124779" cy="357219"/>
            </a:xfrm>
            <a:custGeom>
              <a:avLst/>
              <a:gdLst/>
              <a:ahLst/>
              <a:cxnLst/>
              <a:rect l="0" t="0" r="0" b="0"/>
              <a:pathLst>
                <a:path w="124779" h="357219">
                  <a:moveTo>
                    <a:pt x="7816" y="144318"/>
                  </a:moveTo>
                  <a:lnTo>
                    <a:pt x="4950" y="156054"/>
                  </a:lnTo>
                  <a:lnTo>
                    <a:pt x="2807" y="167182"/>
                  </a:lnTo>
                  <a:lnTo>
                    <a:pt x="1209" y="178785"/>
                  </a:lnTo>
                  <a:lnTo>
                    <a:pt x="201" y="191119"/>
                  </a:lnTo>
                  <a:lnTo>
                    <a:pt x="0" y="204428"/>
                  </a:lnTo>
                  <a:lnTo>
                    <a:pt x="656" y="218732"/>
                  </a:lnTo>
                  <a:lnTo>
                    <a:pt x="2068" y="233737"/>
                  </a:lnTo>
                  <a:lnTo>
                    <a:pt x="4080" y="248950"/>
                  </a:lnTo>
                  <a:lnTo>
                    <a:pt x="6539" y="264068"/>
                  </a:lnTo>
                  <a:lnTo>
                    <a:pt x="9153" y="278980"/>
                  </a:lnTo>
                  <a:lnTo>
                    <a:pt x="11521" y="293678"/>
                  </a:lnTo>
                  <a:lnTo>
                    <a:pt x="13447" y="308190"/>
                  </a:lnTo>
                  <a:lnTo>
                    <a:pt x="15078" y="322394"/>
                  </a:lnTo>
                  <a:lnTo>
                    <a:pt x="16787" y="336018"/>
                  </a:lnTo>
                  <a:lnTo>
                    <a:pt x="18769" y="348857"/>
                  </a:lnTo>
                  <a:lnTo>
                    <a:pt x="20279" y="357218"/>
                  </a:lnTo>
                  <a:lnTo>
                    <a:pt x="20559" y="357091"/>
                  </a:lnTo>
                  <a:lnTo>
                    <a:pt x="20264" y="350791"/>
                  </a:lnTo>
                  <a:lnTo>
                    <a:pt x="19837" y="340412"/>
                  </a:lnTo>
                  <a:lnTo>
                    <a:pt x="19443" y="327041"/>
                  </a:lnTo>
                  <a:lnTo>
                    <a:pt x="19128" y="311427"/>
                  </a:lnTo>
                  <a:lnTo>
                    <a:pt x="18892" y="294163"/>
                  </a:lnTo>
                  <a:lnTo>
                    <a:pt x="18721" y="275719"/>
                  </a:lnTo>
                  <a:lnTo>
                    <a:pt x="18598" y="256458"/>
                  </a:lnTo>
                  <a:lnTo>
                    <a:pt x="18341" y="237129"/>
                  </a:lnTo>
                  <a:lnTo>
                    <a:pt x="17637" y="218833"/>
                  </a:lnTo>
                  <a:lnTo>
                    <a:pt x="16349" y="202071"/>
                  </a:lnTo>
                  <a:lnTo>
                    <a:pt x="14671" y="186341"/>
                  </a:lnTo>
                  <a:lnTo>
                    <a:pt x="13005" y="170475"/>
                  </a:lnTo>
                  <a:lnTo>
                    <a:pt x="11591" y="153801"/>
                  </a:lnTo>
                  <a:lnTo>
                    <a:pt x="10490" y="136479"/>
                  </a:lnTo>
                  <a:lnTo>
                    <a:pt x="9677" y="119216"/>
                  </a:lnTo>
                  <a:lnTo>
                    <a:pt x="9099" y="102453"/>
                  </a:lnTo>
                  <a:lnTo>
                    <a:pt x="8864" y="86468"/>
                  </a:lnTo>
                  <a:lnTo>
                    <a:pt x="9232" y="71513"/>
                  </a:lnTo>
                  <a:lnTo>
                    <a:pt x="10298" y="57614"/>
                  </a:lnTo>
                  <a:lnTo>
                    <a:pt x="12166" y="44791"/>
                  </a:lnTo>
                  <a:lnTo>
                    <a:pt x="15024" y="33157"/>
                  </a:lnTo>
                  <a:lnTo>
                    <a:pt x="18881" y="22672"/>
                  </a:lnTo>
                  <a:lnTo>
                    <a:pt x="23931" y="13646"/>
                  </a:lnTo>
                  <a:lnTo>
                    <a:pt x="30603" y="6785"/>
                  </a:lnTo>
                  <a:lnTo>
                    <a:pt x="38972" y="2287"/>
                  </a:lnTo>
                  <a:lnTo>
                    <a:pt x="48508" y="63"/>
                  </a:lnTo>
                  <a:lnTo>
                    <a:pt x="58284" y="0"/>
                  </a:lnTo>
                  <a:lnTo>
                    <a:pt x="67744" y="1818"/>
                  </a:lnTo>
                  <a:lnTo>
                    <a:pt x="76701" y="5459"/>
                  </a:lnTo>
                  <a:lnTo>
                    <a:pt x="85170" y="11168"/>
                  </a:lnTo>
                  <a:lnTo>
                    <a:pt x="93230" y="18894"/>
                  </a:lnTo>
                  <a:lnTo>
                    <a:pt x="100811" y="28334"/>
                  </a:lnTo>
                  <a:lnTo>
                    <a:pt x="107691" y="39111"/>
                  </a:lnTo>
                  <a:lnTo>
                    <a:pt x="113797" y="50878"/>
                  </a:lnTo>
                  <a:lnTo>
                    <a:pt x="118882" y="63354"/>
                  </a:lnTo>
                  <a:lnTo>
                    <a:pt x="122469" y="76327"/>
                  </a:lnTo>
                  <a:lnTo>
                    <a:pt x="124429" y="89634"/>
                  </a:lnTo>
                  <a:lnTo>
                    <a:pt x="124778" y="102840"/>
                  </a:lnTo>
                  <a:lnTo>
                    <a:pt x="123500" y="115254"/>
                  </a:lnTo>
                  <a:lnTo>
                    <a:pt x="120747" y="126561"/>
                  </a:lnTo>
                  <a:lnTo>
                    <a:pt x="116630" y="136628"/>
                  </a:lnTo>
                  <a:lnTo>
                    <a:pt x="111126" y="145326"/>
                  </a:lnTo>
                  <a:lnTo>
                    <a:pt x="104348" y="152724"/>
                  </a:lnTo>
                  <a:lnTo>
                    <a:pt x="96357" y="158711"/>
                  </a:lnTo>
                  <a:lnTo>
                    <a:pt x="87091" y="162917"/>
                  </a:lnTo>
                  <a:lnTo>
                    <a:pt x="76648" y="165309"/>
                  </a:lnTo>
                  <a:lnTo>
                    <a:pt x="65650" y="166288"/>
                  </a:lnTo>
                  <a:lnTo>
                    <a:pt x="53966" y="166611"/>
                  </a:lnTo>
                  <a:lnTo>
                    <a:pt x="39455" y="166309"/>
                  </a:lnTo>
                  <a:lnTo>
                    <a:pt x="18345" y="1653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770298" y="389554"/>
              <a:ext cx="109746" cy="134012"/>
            </a:xfrm>
            <a:custGeom>
              <a:avLst/>
              <a:gdLst/>
              <a:ahLst/>
              <a:cxnLst/>
              <a:rect l="0" t="0" r="0" b="0"/>
              <a:pathLst>
                <a:path w="109746" h="134012">
                  <a:moveTo>
                    <a:pt x="73640" y="0"/>
                  </a:moveTo>
                  <a:lnTo>
                    <a:pt x="61972" y="3068"/>
                  </a:lnTo>
                  <a:lnTo>
                    <a:pt x="51483" y="7130"/>
                  </a:lnTo>
                  <a:lnTo>
                    <a:pt x="41190" y="12623"/>
                  </a:lnTo>
                  <a:lnTo>
                    <a:pt x="31234" y="19383"/>
                  </a:lnTo>
                  <a:lnTo>
                    <a:pt x="22187" y="27181"/>
                  </a:lnTo>
                  <a:lnTo>
                    <a:pt x="14313" y="35778"/>
                  </a:lnTo>
                  <a:lnTo>
                    <a:pt x="7882" y="44963"/>
                  </a:lnTo>
                  <a:lnTo>
                    <a:pt x="3313" y="54568"/>
                  </a:lnTo>
                  <a:lnTo>
                    <a:pt x="661" y="64468"/>
                  </a:lnTo>
                  <a:lnTo>
                    <a:pt x="0" y="74571"/>
                  </a:lnTo>
                  <a:lnTo>
                    <a:pt x="1592" y="84812"/>
                  </a:lnTo>
                  <a:lnTo>
                    <a:pt x="5370" y="95138"/>
                  </a:lnTo>
                  <a:lnTo>
                    <a:pt x="11159" y="105192"/>
                  </a:lnTo>
                  <a:lnTo>
                    <a:pt x="18856" y="114337"/>
                  </a:lnTo>
                  <a:lnTo>
                    <a:pt x="28206" y="122287"/>
                  </a:lnTo>
                  <a:lnTo>
                    <a:pt x="38551" y="128607"/>
                  </a:lnTo>
                  <a:lnTo>
                    <a:pt x="48945" y="132572"/>
                  </a:lnTo>
                  <a:lnTo>
                    <a:pt x="58854" y="134011"/>
                  </a:lnTo>
                  <a:lnTo>
                    <a:pt x="68132" y="133215"/>
                  </a:lnTo>
                  <a:lnTo>
                    <a:pt x="76823" y="130637"/>
                  </a:lnTo>
                  <a:lnTo>
                    <a:pt x="85031" y="126715"/>
                  </a:lnTo>
                  <a:lnTo>
                    <a:pt x="92544" y="121493"/>
                  </a:lnTo>
                  <a:lnTo>
                    <a:pt x="98846" y="114641"/>
                  </a:lnTo>
                  <a:lnTo>
                    <a:pt x="103751" y="106114"/>
                  </a:lnTo>
                  <a:lnTo>
                    <a:pt x="107214" y="96287"/>
                  </a:lnTo>
                  <a:lnTo>
                    <a:pt x="109173" y="85775"/>
                  </a:lnTo>
                  <a:lnTo>
                    <a:pt x="109745" y="75004"/>
                  </a:lnTo>
                  <a:lnTo>
                    <a:pt x="109011" y="64350"/>
                  </a:lnTo>
                  <a:lnTo>
                    <a:pt x="106933" y="54203"/>
                  </a:lnTo>
                  <a:lnTo>
                    <a:pt x="103616" y="44725"/>
                  </a:lnTo>
                  <a:lnTo>
                    <a:pt x="99393" y="36181"/>
                  </a:lnTo>
                  <a:lnTo>
                    <a:pt x="94222" y="28202"/>
                  </a:lnTo>
                  <a:lnTo>
                    <a:pt x="86531" y="20089"/>
                  </a:lnTo>
                  <a:lnTo>
                    <a:pt x="7364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934081" y="178984"/>
              <a:ext cx="25671" cy="326384"/>
            </a:xfrm>
            <a:custGeom>
              <a:avLst/>
              <a:gdLst/>
              <a:ahLst/>
              <a:cxnLst/>
              <a:rect l="0" t="0" r="0" b="0"/>
              <a:pathLst>
                <a:path w="25671" h="326384">
                  <a:moveTo>
                    <a:pt x="4613" y="0"/>
                  </a:moveTo>
                  <a:lnTo>
                    <a:pt x="1813" y="11869"/>
                  </a:lnTo>
                  <a:lnTo>
                    <a:pt x="311" y="24278"/>
                  </a:lnTo>
                  <a:lnTo>
                    <a:pt x="0" y="38470"/>
                  </a:lnTo>
                  <a:lnTo>
                    <a:pt x="507" y="54351"/>
                  </a:lnTo>
                  <a:lnTo>
                    <a:pt x="1326" y="71643"/>
                  </a:lnTo>
                  <a:lnTo>
                    <a:pt x="2147" y="90019"/>
                  </a:lnTo>
                  <a:lnTo>
                    <a:pt x="3004" y="108700"/>
                  </a:lnTo>
                  <a:lnTo>
                    <a:pt x="4178" y="126534"/>
                  </a:lnTo>
                  <a:lnTo>
                    <a:pt x="5812" y="142969"/>
                  </a:lnTo>
                  <a:lnTo>
                    <a:pt x="7739" y="158305"/>
                  </a:lnTo>
                  <a:lnTo>
                    <a:pt x="9580" y="173371"/>
                  </a:lnTo>
                  <a:lnTo>
                    <a:pt x="11119" y="188694"/>
                  </a:lnTo>
                  <a:lnTo>
                    <a:pt x="12475" y="204295"/>
                  </a:lnTo>
                  <a:lnTo>
                    <a:pt x="13992" y="219863"/>
                  </a:lnTo>
                  <a:lnTo>
                    <a:pt x="15861" y="235191"/>
                  </a:lnTo>
                  <a:lnTo>
                    <a:pt x="17956" y="250201"/>
                  </a:lnTo>
                  <a:lnTo>
                    <a:pt x="20128" y="266659"/>
                  </a:lnTo>
                  <a:lnTo>
                    <a:pt x="22572" y="289362"/>
                  </a:lnTo>
                  <a:lnTo>
                    <a:pt x="25670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012394" y="421139"/>
              <a:ext cx="52643" cy="126343"/>
            </a:xfrm>
            <a:custGeom>
              <a:avLst/>
              <a:gdLst/>
              <a:ahLst/>
              <a:cxnLst/>
              <a:rect l="0" t="0" r="0" b="0"/>
              <a:pathLst>
                <a:path w="52643" h="126343">
                  <a:moveTo>
                    <a:pt x="0" y="0"/>
                  </a:moveTo>
                  <a:lnTo>
                    <a:pt x="2934" y="8802"/>
                  </a:lnTo>
                  <a:lnTo>
                    <a:pt x="5716" y="17148"/>
                  </a:lnTo>
                  <a:lnTo>
                    <a:pt x="8616" y="25847"/>
                  </a:lnTo>
                  <a:lnTo>
                    <a:pt x="11655" y="34968"/>
                  </a:lnTo>
                  <a:lnTo>
                    <a:pt x="14820" y="44463"/>
                  </a:lnTo>
                  <a:lnTo>
                    <a:pt x="18089" y="54250"/>
                  </a:lnTo>
                  <a:lnTo>
                    <a:pt x="21600" y="64092"/>
                  </a:lnTo>
                  <a:lnTo>
                    <a:pt x="25640" y="73617"/>
                  </a:lnTo>
                  <a:lnTo>
                    <a:pt x="30312" y="82646"/>
                  </a:lnTo>
                  <a:lnTo>
                    <a:pt x="35268" y="91068"/>
                  </a:lnTo>
                  <a:lnTo>
                    <a:pt x="40276" y="99689"/>
                  </a:lnTo>
                  <a:lnTo>
                    <a:pt x="45780" y="110380"/>
                  </a:lnTo>
                  <a:lnTo>
                    <a:pt x="52642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991337" y="400082"/>
              <a:ext cx="147399" cy="421141"/>
            </a:xfrm>
            <a:custGeom>
              <a:avLst/>
              <a:gdLst/>
              <a:ahLst/>
              <a:cxnLst/>
              <a:rect l="0" t="0" r="0" b="0"/>
              <a:pathLst>
                <a:path w="147399" h="421141">
                  <a:moveTo>
                    <a:pt x="147398" y="0"/>
                  </a:moveTo>
                  <a:lnTo>
                    <a:pt x="141531" y="11803"/>
                  </a:lnTo>
                  <a:lnTo>
                    <a:pt x="135967" y="23572"/>
                  </a:lnTo>
                  <a:lnTo>
                    <a:pt x="130172" y="36457"/>
                  </a:lnTo>
                  <a:lnTo>
                    <a:pt x="124264" y="50133"/>
                  </a:lnTo>
                  <a:lnTo>
                    <a:pt x="118582" y="63813"/>
                  </a:lnTo>
                  <a:lnTo>
                    <a:pt x="113308" y="77033"/>
                  </a:lnTo>
                  <a:lnTo>
                    <a:pt x="108457" y="89831"/>
                  </a:lnTo>
                  <a:lnTo>
                    <a:pt x="103971" y="102558"/>
                  </a:lnTo>
                  <a:lnTo>
                    <a:pt x="99770" y="115445"/>
                  </a:lnTo>
                  <a:lnTo>
                    <a:pt x="95778" y="128404"/>
                  </a:lnTo>
                  <a:lnTo>
                    <a:pt x="91938" y="141118"/>
                  </a:lnTo>
                  <a:lnTo>
                    <a:pt x="88201" y="153416"/>
                  </a:lnTo>
                  <a:lnTo>
                    <a:pt x="84540" y="165287"/>
                  </a:lnTo>
                  <a:lnTo>
                    <a:pt x="80927" y="176792"/>
                  </a:lnTo>
                  <a:lnTo>
                    <a:pt x="77348" y="188012"/>
                  </a:lnTo>
                  <a:lnTo>
                    <a:pt x="73792" y="199021"/>
                  </a:lnTo>
                  <a:lnTo>
                    <a:pt x="70251" y="209881"/>
                  </a:lnTo>
                  <a:lnTo>
                    <a:pt x="66722" y="220634"/>
                  </a:lnTo>
                  <a:lnTo>
                    <a:pt x="63198" y="231315"/>
                  </a:lnTo>
                  <a:lnTo>
                    <a:pt x="59680" y="241947"/>
                  </a:lnTo>
                  <a:lnTo>
                    <a:pt x="56161" y="252549"/>
                  </a:lnTo>
                  <a:lnTo>
                    <a:pt x="52472" y="263297"/>
                  </a:lnTo>
                  <a:lnTo>
                    <a:pt x="48312" y="274505"/>
                  </a:lnTo>
                  <a:lnTo>
                    <a:pt x="43553" y="286302"/>
                  </a:lnTo>
                  <a:lnTo>
                    <a:pt x="38390" y="298498"/>
                  </a:lnTo>
                  <a:lnTo>
                    <a:pt x="33230" y="310683"/>
                  </a:lnTo>
                  <a:lnTo>
                    <a:pt x="28317" y="322621"/>
                  </a:lnTo>
                  <a:lnTo>
                    <a:pt x="23715" y="334246"/>
                  </a:lnTo>
                  <a:lnTo>
                    <a:pt x="19396" y="345586"/>
                  </a:lnTo>
                  <a:lnTo>
                    <a:pt x="15314" y="356690"/>
                  </a:lnTo>
                  <a:lnTo>
                    <a:pt x="11560" y="367547"/>
                  </a:lnTo>
                  <a:lnTo>
                    <a:pt x="8011" y="379349"/>
                  </a:lnTo>
                  <a:lnTo>
                    <a:pt x="4354" y="395372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9086093" y="410848"/>
              <a:ext cx="181942" cy="305090"/>
            </a:xfrm>
            <a:custGeom>
              <a:avLst/>
              <a:gdLst/>
              <a:ahLst/>
              <a:cxnLst/>
              <a:rect l="0" t="0" r="0" b="0"/>
              <a:pathLst>
                <a:path w="181942" h="305090">
                  <a:moveTo>
                    <a:pt x="147399" y="73462"/>
                  </a:moveTo>
                  <a:lnTo>
                    <a:pt x="147265" y="61794"/>
                  </a:lnTo>
                  <a:lnTo>
                    <a:pt x="145985" y="51306"/>
                  </a:lnTo>
                  <a:lnTo>
                    <a:pt x="143387" y="41013"/>
                  </a:lnTo>
                  <a:lnTo>
                    <a:pt x="139494" y="31057"/>
                  </a:lnTo>
                  <a:lnTo>
                    <a:pt x="134213" y="22010"/>
                  </a:lnTo>
                  <a:lnTo>
                    <a:pt x="127628" y="14136"/>
                  </a:lnTo>
                  <a:lnTo>
                    <a:pt x="119955" y="7705"/>
                  </a:lnTo>
                  <a:lnTo>
                    <a:pt x="111444" y="3136"/>
                  </a:lnTo>
                  <a:lnTo>
                    <a:pt x="102325" y="489"/>
                  </a:lnTo>
                  <a:lnTo>
                    <a:pt x="93106" y="0"/>
                  </a:lnTo>
                  <a:lnTo>
                    <a:pt x="84529" y="2241"/>
                  </a:lnTo>
                  <a:lnTo>
                    <a:pt x="76950" y="7263"/>
                  </a:lnTo>
                  <a:lnTo>
                    <a:pt x="70372" y="14532"/>
                  </a:lnTo>
                  <a:lnTo>
                    <a:pt x="64638" y="23229"/>
                  </a:lnTo>
                  <a:lnTo>
                    <a:pt x="59566" y="32743"/>
                  </a:lnTo>
                  <a:lnTo>
                    <a:pt x="55310" y="42872"/>
                  </a:lnTo>
                  <a:lnTo>
                    <a:pt x="52347" y="53723"/>
                  </a:lnTo>
                  <a:lnTo>
                    <a:pt x="50843" y="65300"/>
                  </a:lnTo>
                  <a:lnTo>
                    <a:pt x="50984" y="77022"/>
                  </a:lnTo>
                  <a:lnTo>
                    <a:pt x="53132" y="87833"/>
                  </a:lnTo>
                  <a:lnTo>
                    <a:pt x="57283" y="97206"/>
                  </a:lnTo>
                  <a:lnTo>
                    <a:pt x="63156" y="104804"/>
                  </a:lnTo>
                  <a:lnTo>
                    <a:pt x="70379" y="110234"/>
                  </a:lnTo>
                  <a:lnTo>
                    <a:pt x="78598" y="113506"/>
                  </a:lnTo>
                  <a:lnTo>
                    <a:pt x="87368" y="114772"/>
                  </a:lnTo>
                  <a:lnTo>
                    <a:pt x="96166" y="114125"/>
                  </a:lnTo>
                  <a:lnTo>
                    <a:pt x="104704" y="111803"/>
                  </a:lnTo>
                  <a:lnTo>
                    <a:pt x="112740" y="107978"/>
                  </a:lnTo>
                  <a:lnTo>
                    <a:pt x="119990" y="102671"/>
                  </a:lnTo>
                  <a:lnTo>
                    <a:pt x="126402" y="96065"/>
                  </a:lnTo>
                  <a:lnTo>
                    <a:pt x="132622" y="89685"/>
                  </a:lnTo>
                  <a:lnTo>
                    <a:pt x="139246" y="87311"/>
                  </a:lnTo>
                  <a:lnTo>
                    <a:pt x="145252" y="90860"/>
                  </a:lnTo>
                  <a:lnTo>
                    <a:pt x="149628" y="98655"/>
                  </a:lnTo>
                  <a:lnTo>
                    <a:pt x="152705" y="109376"/>
                  </a:lnTo>
                  <a:lnTo>
                    <a:pt x="155235" y="122178"/>
                  </a:lnTo>
                  <a:lnTo>
                    <a:pt x="157705" y="136455"/>
                  </a:lnTo>
                  <a:lnTo>
                    <a:pt x="160320" y="151600"/>
                  </a:lnTo>
                  <a:lnTo>
                    <a:pt x="163132" y="166986"/>
                  </a:lnTo>
                  <a:lnTo>
                    <a:pt x="166125" y="182254"/>
                  </a:lnTo>
                  <a:lnTo>
                    <a:pt x="169266" y="197116"/>
                  </a:lnTo>
                  <a:lnTo>
                    <a:pt x="172517" y="211257"/>
                  </a:lnTo>
                  <a:lnTo>
                    <a:pt x="175840" y="224586"/>
                  </a:lnTo>
                  <a:lnTo>
                    <a:pt x="178881" y="237183"/>
                  </a:lnTo>
                  <a:lnTo>
                    <a:pt x="181012" y="249191"/>
                  </a:lnTo>
                  <a:lnTo>
                    <a:pt x="181941" y="260743"/>
                  </a:lnTo>
                  <a:lnTo>
                    <a:pt x="181070" y="271468"/>
                  </a:lnTo>
                  <a:lnTo>
                    <a:pt x="177369" y="280541"/>
                  </a:lnTo>
                  <a:lnTo>
                    <a:pt x="170536" y="287642"/>
                  </a:lnTo>
                  <a:lnTo>
                    <a:pt x="160897" y="292919"/>
                  </a:lnTo>
                  <a:lnTo>
                    <a:pt x="149003" y="296709"/>
                  </a:lnTo>
                  <a:lnTo>
                    <a:pt x="135419" y="299370"/>
                  </a:lnTo>
                  <a:lnTo>
                    <a:pt x="120779" y="301212"/>
                  </a:lnTo>
                  <a:lnTo>
                    <a:pt x="105749" y="302472"/>
                  </a:lnTo>
                  <a:lnTo>
                    <a:pt x="90727" y="303329"/>
                  </a:lnTo>
                  <a:lnTo>
                    <a:pt x="75897" y="303909"/>
                  </a:lnTo>
                  <a:lnTo>
                    <a:pt x="59566" y="304363"/>
                  </a:lnTo>
                  <a:lnTo>
                    <a:pt x="36952" y="304733"/>
                  </a:lnTo>
                  <a:lnTo>
                    <a:pt x="0" y="3050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311817" y="400082"/>
              <a:ext cx="86731" cy="152626"/>
            </a:xfrm>
            <a:custGeom>
              <a:avLst/>
              <a:gdLst/>
              <a:ahLst/>
              <a:cxnLst/>
              <a:rect l="0" t="0" r="0" b="0"/>
              <a:pathLst>
                <a:path w="86731" h="152626">
                  <a:moveTo>
                    <a:pt x="48017" y="0"/>
                  </a:moveTo>
                  <a:lnTo>
                    <a:pt x="39350" y="5935"/>
                  </a:lnTo>
                  <a:lnTo>
                    <a:pt x="32283" y="12140"/>
                  </a:lnTo>
                  <a:lnTo>
                    <a:pt x="26178" y="19240"/>
                  </a:lnTo>
                  <a:lnTo>
                    <a:pt x="20777" y="27353"/>
                  </a:lnTo>
                  <a:lnTo>
                    <a:pt x="15914" y="36648"/>
                  </a:lnTo>
                  <a:lnTo>
                    <a:pt x="11458" y="47096"/>
                  </a:lnTo>
                  <a:lnTo>
                    <a:pt x="7466" y="58521"/>
                  </a:lnTo>
                  <a:lnTo>
                    <a:pt x="4155" y="70707"/>
                  </a:lnTo>
                  <a:lnTo>
                    <a:pt x="1602" y="83451"/>
                  </a:lnTo>
                  <a:lnTo>
                    <a:pt x="57" y="96430"/>
                  </a:lnTo>
                  <a:lnTo>
                    <a:pt x="0" y="109216"/>
                  </a:lnTo>
                  <a:lnTo>
                    <a:pt x="1568" y="121573"/>
                  </a:lnTo>
                  <a:lnTo>
                    <a:pt x="4912" y="132818"/>
                  </a:lnTo>
                  <a:lnTo>
                    <a:pt x="10353" y="141781"/>
                  </a:lnTo>
                  <a:lnTo>
                    <a:pt x="17864" y="148021"/>
                  </a:lnTo>
                  <a:lnTo>
                    <a:pt x="26974" y="151582"/>
                  </a:lnTo>
                  <a:lnTo>
                    <a:pt x="36989" y="152625"/>
                  </a:lnTo>
                  <a:lnTo>
                    <a:pt x="47411" y="151506"/>
                  </a:lnTo>
                  <a:lnTo>
                    <a:pt x="57488" y="148351"/>
                  </a:lnTo>
                  <a:lnTo>
                    <a:pt x="66182" y="142977"/>
                  </a:lnTo>
                  <a:lnTo>
                    <a:pt x="73058" y="135480"/>
                  </a:lnTo>
                  <a:lnTo>
                    <a:pt x="78196" y="126195"/>
                  </a:lnTo>
                  <a:lnTo>
                    <a:pt x="81901" y="115523"/>
                  </a:lnTo>
                  <a:lnTo>
                    <a:pt x="84506" y="103831"/>
                  </a:lnTo>
                  <a:lnTo>
                    <a:pt x="86140" y="91575"/>
                  </a:lnTo>
                  <a:lnTo>
                    <a:pt x="86730" y="79282"/>
                  </a:lnTo>
                  <a:lnTo>
                    <a:pt x="86319" y="67249"/>
                  </a:lnTo>
                  <a:lnTo>
                    <a:pt x="85028" y="55815"/>
                  </a:lnTo>
                  <a:lnTo>
                    <a:pt x="82746" y="44233"/>
                  </a:lnTo>
                  <a:lnTo>
                    <a:pt x="78157" y="30371"/>
                  </a:lnTo>
                  <a:lnTo>
                    <a:pt x="69074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447290" y="370443"/>
              <a:ext cx="154700" cy="198096"/>
            </a:xfrm>
            <a:custGeom>
              <a:avLst/>
              <a:gdLst/>
              <a:ahLst/>
              <a:cxnLst/>
              <a:rect l="0" t="0" r="0" b="0"/>
              <a:pathLst>
                <a:path w="154700" h="198096">
                  <a:moveTo>
                    <a:pt x="7301" y="82282"/>
                  </a:moveTo>
                  <a:lnTo>
                    <a:pt x="7368" y="93950"/>
                  </a:lnTo>
                  <a:lnTo>
                    <a:pt x="8008" y="104439"/>
                  </a:lnTo>
                  <a:lnTo>
                    <a:pt x="9300" y="114745"/>
                  </a:lnTo>
                  <a:lnTo>
                    <a:pt x="10987" y="125219"/>
                  </a:lnTo>
                  <a:lnTo>
                    <a:pt x="12655" y="136211"/>
                  </a:lnTo>
                  <a:lnTo>
                    <a:pt x="14037" y="147780"/>
                  </a:lnTo>
                  <a:lnTo>
                    <a:pt x="14033" y="157272"/>
                  </a:lnTo>
                  <a:lnTo>
                    <a:pt x="11971" y="160814"/>
                  </a:lnTo>
                  <a:lnTo>
                    <a:pt x="9151" y="158586"/>
                  </a:lnTo>
                  <a:lnTo>
                    <a:pt x="6270" y="152218"/>
                  </a:lnTo>
                  <a:lnTo>
                    <a:pt x="3752" y="143133"/>
                  </a:lnTo>
                  <a:lnTo>
                    <a:pt x="1757" y="132310"/>
                  </a:lnTo>
                  <a:lnTo>
                    <a:pt x="432" y="120536"/>
                  </a:lnTo>
                  <a:lnTo>
                    <a:pt x="0" y="108516"/>
                  </a:lnTo>
                  <a:lnTo>
                    <a:pt x="492" y="96624"/>
                  </a:lnTo>
                  <a:lnTo>
                    <a:pt x="1789" y="84660"/>
                  </a:lnTo>
                  <a:lnTo>
                    <a:pt x="3725" y="72015"/>
                  </a:lnTo>
                  <a:lnTo>
                    <a:pt x="6144" y="58406"/>
                  </a:lnTo>
                  <a:lnTo>
                    <a:pt x="9242" y="44500"/>
                  </a:lnTo>
                  <a:lnTo>
                    <a:pt x="13530" y="31681"/>
                  </a:lnTo>
                  <a:lnTo>
                    <a:pt x="19201" y="20664"/>
                  </a:lnTo>
                  <a:lnTo>
                    <a:pt x="26297" y="11811"/>
                  </a:lnTo>
                  <a:lnTo>
                    <a:pt x="34889" y="5465"/>
                  </a:lnTo>
                  <a:lnTo>
                    <a:pt x="44847" y="1546"/>
                  </a:lnTo>
                  <a:lnTo>
                    <a:pt x="55602" y="0"/>
                  </a:lnTo>
                  <a:lnTo>
                    <a:pt x="66272" y="983"/>
                  </a:lnTo>
                  <a:lnTo>
                    <a:pt x="76363" y="4341"/>
                  </a:lnTo>
                  <a:lnTo>
                    <a:pt x="85593" y="9674"/>
                  </a:lnTo>
                  <a:lnTo>
                    <a:pt x="93719" y="16532"/>
                  </a:lnTo>
                  <a:lnTo>
                    <a:pt x="100743" y="24516"/>
                  </a:lnTo>
                  <a:lnTo>
                    <a:pt x="106987" y="33466"/>
                  </a:lnTo>
                  <a:lnTo>
                    <a:pt x="112962" y="43451"/>
                  </a:lnTo>
                  <a:lnTo>
                    <a:pt x="118987" y="54430"/>
                  </a:lnTo>
                  <a:lnTo>
                    <a:pt x="125020" y="66413"/>
                  </a:lnTo>
                  <a:lnTo>
                    <a:pt x="130771" y="79520"/>
                  </a:lnTo>
                  <a:lnTo>
                    <a:pt x="136083" y="93708"/>
                  </a:lnTo>
                  <a:lnTo>
                    <a:pt x="140783" y="108643"/>
                  </a:lnTo>
                  <a:lnTo>
                    <a:pt x="144636" y="123815"/>
                  </a:lnTo>
                  <a:lnTo>
                    <a:pt x="147591" y="138888"/>
                  </a:lnTo>
                  <a:lnTo>
                    <a:pt x="149767" y="153144"/>
                  </a:lnTo>
                  <a:lnTo>
                    <a:pt x="151553" y="166787"/>
                  </a:lnTo>
                  <a:lnTo>
                    <a:pt x="153107" y="181013"/>
                  </a:lnTo>
                  <a:lnTo>
                    <a:pt x="154699" y="1980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27060" y="831751"/>
              <a:ext cx="183593" cy="389555"/>
            </a:xfrm>
            <a:custGeom>
              <a:avLst/>
              <a:gdLst/>
              <a:ahLst/>
              <a:cxnLst/>
              <a:rect l="0" t="0" r="0" b="0"/>
              <a:pathLst>
                <a:path w="183593" h="389555">
                  <a:moveTo>
                    <a:pt x="4608" y="0"/>
                  </a:moveTo>
                  <a:lnTo>
                    <a:pt x="1808" y="11668"/>
                  </a:lnTo>
                  <a:lnTo>
                    <a:pt x="306" y="22157"/>
                  </a:lnTo>
                  <a:lnTo>
                    <a:pt x="0" y="32458"/>
                  </a:lnTo>
                  <a:lnTo>
                    <a:pt x="679" y="42760"/>
                  </a:lnTo>
                  <a:lnTo>
                    <a:pt x="2147" y="53103"/>
                  </a:lnTo>
                  <a:lnTo>
                    <a:pt x="4216" y="63498"/>
                  </a:lnTo>
                  <a:lnTo>
                    <a:pt x="6725" y="74099"/>
                  </a:lnTo>
                  <a:lnTo>
                    <a:pt x="9548" y="85205"/>
                  </a:lnTo>
                  <a:lnTo>
                    <a:pt x="12586" y="96947"/>
                  </a:lnTo>
                  <a:lnTo>
                    <a:pt x="15606" y="109613"/>
                  </a:lnTo>
                  <a:lnTo>
                    <a:pt x="18254" y="123712"/>
                  </a:lnTo>
                  <a:lnTo>
                    <a:pt x="20371" y="139374"/>
                  </a:lnTo>
                  <a:lnTo>
                    <a:pt x="22132" y="155943"/>
                  </a:lnTo>
                  <a:lnTo>
                    <a:pt x="23929" y="172217"/>
                  </a:lnTo>
                  <a:lnTo>
                    <a:pt x="25992" y="187537"/>
                  </a:lnTo>
                  <a:lnTo>
                    <a:pt x="28380" y="202091"/>
                  </a:lnTo>
                  <a:lnTo>
                    <a:pt x="31063" y="216618"/>
                  </a:lnTo>
                  <a:lnTo>
                    <a:pt x="33977" y="231577"/>
                  </a:lnTo>
                  <a:lnTo>
                    <a:pt x="36900" y="247100"/>
                  </a:lnTo>
                  <a:lnTo>
                    <a:pt x="39476" y="263147"/>
                  </a:lnTo>
                  <a:lnTo>
                    <a:pt x="41542" y="279610"/>
                  </a:lnTo>
                  <a:lnTo>
                    <a:pt x="43266" y="296058"/>
                  </a:lnTo>
                  <a:lnTo>
                    <a:pt x="45038" y="311788"/>
                  </a:lnTo>
                  <a:lnTo>
                    <a:pt x="47080" y="326478"/>
                  </a:lnTo>
                  <a:lnTo>
                    <a:pt x="49284" y="340305"/>
                  </a:lnTo>
                  <a:lnTo>
                    <a:pt x="51310" y="353745"/>
                  </a:lnTo>
                  <a:lnTo>
                    <a:pt x="52945" y="367052"/>
                  </a:lnTo>
                  <a:lnTo>
                    <a:pt x="53293" y="377836"/>
                  </a:lnTo>
                  <a:lnTo>
                    <a:pt x="52014" y="382366"/>
                  </a:lnTo>
                  <a:lnTo>
                    <a:pt x="50525" y="380775"/>
                  </a:lnTo>
                  <a:lnTo>
                    <a:pt x="49175" y="374947"/>
                  </a:lnTo>
                  <a:lnTo>
                    <a:pt x="47685" y="366718"/>
                  </a:lnTo>
                  <a:lnTo>
                    <a:pt x="45855" y="357256"/>
                  </a:lnTo>
                  <a:lnTo>
                    <a:pt x="43807" y="347029"/>
                  </a:lnTo>
                  <a:lnTo>
                    <a:pt x="41891" y="336048"/>
                  </a:lnTo>
                  <a:lnTo>
                    <a:pt x="40313" y="324342"/>
                  </a:lnTo>
                  <a:lnTo>
                    <a:pt x="39272" y="312178"/>
                  </a:lnTo>
                  <a:lnTo>
                    <a:pt x="39032" y="299999"/>
                  </a:lnTo>
                  <a:lnTo>
                    <a:pt x="39662" y="288068"/>
                  </a:lnTo>
                  <a:lnTo>
                    <a:pt x="41392" y="276782"/>
                  </a:lnTo>
                  <a:lnTo>
                    <a:pt x="44681" y="266735"/>
                  </a:lnTo>
                  <a:lnTo>
                    <a:pt x="49637" y="258142"/>
                  </a:lnTo>
                  <a:lnTo>
                    <a:pt x="56065" y="251373"/>
                  </a:lnTo>
                  <a:lnTo>
                    <a:pt x="63668" y="247100"/>
                  </a:lnTo>
                  <a:lnTo>
                    <a:pt x="72151" y="245450"/>
                  </a:lnTo>
                  <a:lnTo>
                    <a:pt x="81268" y="246103"/>
                  </a:lnTo>
                  <a:lnTo>
                    <a:pt x="90832" y="248585"/>
                  </a:lnTo>
                  <a:lnTo>
                    <a:pt x="100702" y="252437"/>
                  </a:lnTo>
                  <a:lnTo>
                    <a:pt x="110615" y="257443"/>
                  </a:lnTo>
                  <a:lnTo>
                    <a:pt x="120198" y="263617"/>
                  </a:lnTo>
                  <a:lnTo>
                    <a:pt x="129269" y="270877"/>
                  </a:lnTo>
                  <a:lnTo>
                    <a:pt x="137666" y="279038"/>
                  </a:lnTo>
                  <a:lnTo>
                    <a:pt x="145160" y="287893"/>
                  </a:lnTo>
                  <a:lnTo>
                    <a:pt x="151720" y="297259"/>
                  </a:lnTo>
                  <a:lnTo>
                    <a:pt x="157464" y="306990"/>
                  </a:lnTo>
                  <a:lnTo>
                    <a:pt x="162565" y="316975"/>
                  </a:lnTo>
                  <a:lnTo>
                    <a:pt x="167181" y="327131"/>
                  </a:lnTo>
                  <a:lnTo>
                    <a:pt x="171297" y="337333"/>
                  </a:lnTo>
                  <a:lnTo>
                    <a:pt x="175129" y="348616"/>
                  </a:lnTo>
                  <a:lnTo>
                    <a:pt x="179016" y="364208"/>
                  </a:lnTo>
                  <a:lnTo>
                    <a:pt x="183592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25752" y="1055122"/>
              <a:ext cx="195471" cy="155656"/>
            </a:xfrm>
            <a:custGeom>
              <a:avLst/>
              <a:gdLst/>
              <a:ahLst/>
              <a:cxnLst/>
              <a:rect l="0" t="0" r="0" b="0"/>
              <a:pathLst>
                <a:path w="195471" h="155656">
                  <a:moveTo>
                    <a:pt x="121771" y="71427"/>
                  </a:moveTo>
                  <a:lnTo>
                    <a:pt x="115970" y="62625"/>
                  </a:lnTo>
                  <a:lnTo>
                    <a:pt x="111046" y="54279"/>
                  </a:lnTo>
                  <a:lnTo>
                    <a:pt x="106534" y="45585"/>
                  </a:lnTo>
                  <a:lnTo>
                    <a:pt x="101968" y="36637"/>
                  </a:lnTo>
                  <a:lnTo>
                    <a:pt x="96658" y="27790"/>
                  </a:lnTo>
                  <a:lnTo>
                    <a:pt x="90290" y="19265"/>
                  </a:lnTo>
                  <a:lnTo>
                    <a:pt x="82886" y="11595"/>
                  </a:lnTo>
                  <a:lnTo>
                    <a:pt x="74618" y="5662"/>
                  </a:lnTo>
                  <a:lnTo>
                    <a:pt x="65688" y="1796"/>
                  </a:lnTo>
                  <a:lnTo>
                    <a:pt x="56439" y="0"/>
                  </a:lnTo>
                  <a:lnTo>
                    <a:pt x="47317" y="225"/>
                  </a:lnTo>
                  <a:lnTo>
                    <a:pt x="38563" y="2230"/>
                  </a:lnTo>
                  <a:lnTo>
                    <a:pt x="30382" y="5829"/>
                  </a:lnTo>
                  <a:lnTo>
                    <a:pt x="23034" y="10976"/>
                  </a:lnTo>
                  <a:lnTo>
                    <a:pt x="16578" y="17511"/>
                  </a:lnTo>
                  <a:lnTo>
                    <a:pt x="11072" y="25337"/>
                  </a:lnTo>
                  <a:lnTo>
                    <a:pt x="6664" y="34492"/>
                  </a:lnTo>
                  <a:lnTo>
                    <a:pt x="3331" y="44869"/>
                  </a:lnTo>
                  <a:lnTo>
                    <a:pt x="1074" y="56091"/>
                  </a:lnTo>
                  <a:lnTo>
                    <a:pt x="0" y="67615"/>
                  </a:lnTo>
                  <a:lnTo>
                    <a:pt x="59" y="79101"/>
                  </a:lnTo>
                  <a:lnTo>
                    <a:pt x="1233" y="90252"/>
                  </a:lnTo>
                  <a:lnTo>
                    <a:pt x="3616" y="100740"/>
                  </a:lnTo>
                  <a:lnTo>
                    <a:pt x="7149" y="110455"/>
                  </a:lnTo>
                  <a:lnTo>
                    <a:pt x="11808" y="119301"/>
                  </a:lnTo>
                  <a:lnTo>
                    <a:pt x="17685" y="127104"/>
                  </a:lnTo>
                  <a:lnTo>
                    <a:pt x="24708" y="133861"/>
                  </a:lnTo>
                  <a:lnTo>
                    <a:pt x="32525" y="139230"/>
                  </a:lnTo>
                  <a:lnTo>
                    <a:pt x="40609" y="142483"/>
                  </a:lnTo>
                  <a:lnTo>
                    <a:pt x="48632" y="143404"/>
                  </a:lnTo>
                  <a:lnTo>
                    <a:pt x="56305" y="142073"/>
                  </a:lnTo>
                  <a:lnTo>
                    <a:pt x="63305" y="138596"/>
                  </a:lnTo>
                  <a:lnTo>
                    <a:pt x="69525" y="133249"/>
                  </a:lnTo>
                  <a:lnTo>
                    <a:pt x="74870" y="126085"/>
                  </a:lnTo>
                  <a:lnTo>
                    <a:pt x="79170" y="116857"/>
                  </a:lnTo>
                  <a:lnTo>
                    <a:pt x="82435" y="105620"/>
                  </a:lnTo>
                  <a:lnTo>
                    <a:pt x="84816" y="92840"/>
                  </a:lnTo>
                  <a:lnTo>
                    <a:pt x="86505" y="79199"/>
                  </a:lnTo>
                  <a:lnTo>
                    <a:pt x="87692" y="65201"/>
                  </a:lnTo>
                  <a:lnTo>
                    <a:pt x="88867" y="52080"/>
                  </a:lnTo>
                  <a:lnTo>
                    <a:pt x="91445" y="41920"/>
                  </a:lnTo>
                  <a:lnTo>
                    <a:pt x="96412" y="36841"/>
                  </a:lnTo>
                  <a:lnTo>
                    <a:pt x="102454" y="37453"/>
                  </a:lnTo>
                  <a:lnTo>
                    <a:pt x="108145" y="41668"/>
                  </a:lnTo>
                  <a:lnTo>
                    <a:pt x="113588" y="48061"/>
                  </a:lnTo>
                  <a:lnTo>
                    <a:pt x="119121" y="55848"/>
                  </a:lnTo>
                  <a:lnTo>
                    <a:pt x="124747" y="64551"/>
                  </a:lnTo>
                  <a:lnTo>
                    <a:pt x="130185" y="73863"/>
                  </a:lnTo>
                  <a:lnTo>
                    <a:pt x="135273" y="83575"/>
                  </a:lnTo>
                  <a:lnTo>
                    <a:pt x="140155" y="93389"/>
                  </a:lnTo>
                  <a:lnTo>
                    <a:pt x="145189" y="102909"/>
                  </a:lnTo>
                  <a:lnTo>
                    <a:pt x="150573" y="111939"/>
                  </a:lnTo>
                  <a:lnTo>
                    <a:pt x="156420" y="120365"/>
                  </a:lnTo>
                  <a:lnTo>
                    <a:pt x="163620" y="128990"/>
                  </a:lnTo>
                  <a:lnTo>
                    <a:pt x="175045" y="139686"/>
                  </a:lnTo>
                  <a:lnTo>
                    <a:pt x="195470" y="1556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10694" y="1021264"/>
              <a:ext cx="136871" cy="177960"/>
            </a:xfrm>
            <a:custGeom>
              <a:avLst/>
              <a:gdLst/>
              <a:ahLst/>
              <a:cxnLst/>
              <a:rect l="0" t="0" r="0" b="0"/>
              <a:pathLst>
                <a:path w="136871" h="177960">
                  <a:moveTo>
                    <a:pt x="0" y="31585"/>
                  </a:moveTo>
                  <a:lnTo>
                    <a:pt x="134" y="43186"/>
                  </a:lnTo>
                  <a:lnTo>
                    <a:pt x="1414" y="53035"/>
                  </a:lnTo>
                  <a:lnTo>
                    <a:pt x="4007" y="62040"/>
                  </a:lnTo>
                  <a:lnTo>
                    <a:pt x="7727" y="70482"/>
                  </a:lnTo>
                  <a:lnTo>
                    <a:pt x="12360" y="78509"/>
                  </a:lnTo>
                  <a:lnTo>
                    <a:pt x="17688" y="86237"/>
                  </a:lnTo>
                  <a:lnTo>
                    <a:pt x="23363" y="93914"/>
                  </a:lnTo>
                  <a:lnTo>
                    <a:pt x="28929" y="101913"/>
                  </a:lnTo>
                  <a:lnTo>
                    <a:pt x="34151" y="110411"/>
                  </a:lnTo>
                  <a:lnTo>
                    <a:pt x="39146" y="119408"/>
                  </a:lnTo>
                  <a:lnTo>
                    <a:pt x="44266" y="128826"/>
                  </a:lnTo>
                  <a:lnTo>
                    <a:pt x="49714" y="138565"/>
                  </a:lnTo>
                  <a:lnTo>
                    <a:pt x="55528" y="148375"/>
                  </a:lnTo>
                  <a:lnTo>
                    <a:pt x="61663" y="157881"/>
                  </a:lnTo>
                  <a:lnTo>
                    <a:pt x="68068" y="166870"/>
                  </a:lnTo>
                  <a:lnTo>
                    <a:pt x="75175" y="174200"/>
                  </a:lnTo>
                  <a:lnTo>
                    <a:pt x="82716" y="177959"/>
                  </a:lnTo>
                  <a:lnTo>
                    <a:pt x="89301" y="177633"/>
                  </a:lnTo>
                  <a:lnTo>
                    <a:pt x="94821" y="173665"/>
                  </a:lnTo>
                  <a:lnTo>
                    <a:pt x="99587" y="166800"/>
                  </a:lnTo>
                  <a:lnTo>
                    <a:pt x="103711" y="157773"/>
                  </a:lnTo>
                  <a:lnTo>
                    <a:pt x="107068" y="147187"/>
                  </a:lnTo>
                  <a:lnTo>
                    <a:pt x="109644" y="135510"/>
                  </a:lnTo>
                  <a:lnTo>
                    <a:pt x="111703" y="123244"/>
                  </a:lnTo>
                  <a:lnTo>
                    <a:pt x="113696" y="110933"/>
                  </a:lnTo>
                  <a:lnTo>
                    <a:pt x="115884" y="98869"/>
                  </a:lnTo>
                  <a:lnTo>
                    <a:pt x="118184" y="86971"/>
                  </a:lnTo>
                  <a:lnTo>
                    <a:pt x="120274" y="74908"/>
                  </a:lnTo>
                  <a:lnTo>
                    <a:pt x="121981" y="62505"/>
                  </a:lnTo>
                  <a:lnTo>
                    <a:pt x="123481" y="50149"/>
                  </a:lnTo>
                  <a:lnTo>
                    <a:pt x="125469" y="37389"/>
                  </a:lnTo>
                  <a:lnTo>
                    <a:pt x="129235" y="21984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994468" y="1024435"/>
              <a:ext cx="163667" cy="191529"/>
            </a:xfrm>
            <a:custGeom>
              <a:avLst/>
              <a:gdLst/>
              <a:ahLst/>
              <a:cxnLst/>
              <a:rect l="0" t="0" r="0" b="0"/>
              <a:pathLst>
                <a:path w="163667" h="191529">
                  <a:moveTo>
                    <a:pt x="5739" y="70528"/>
                  </a:moveTo>
                  <a:lnTo>
                    <a:pt x="11673" y="76329"/>
                  </a:lnTo>
                  <a:lnTo>
                    <a:pt x="17878" y="81253"/>
                  </a:lnTo>
                  <a:lnTo>
                    <a:pt x="24978" y="85751"/>
                  </a:lnTo>
                  <a:lnTo>
                    <a:pt x="33091" y="89799"/>
                  </a:lnTo>
                  <a:lnTo>
                    <a:pt x="42386" y="93164"/>
                  </a:lnTo>
                  <a:lnTo>
                    <a:pt x="52825" y="95764"/>
                  </a:lnTo>
                  <a:lnTo>
                    <a:pt x="63904" y="97345"/>
                  </a:lnTo>
                  <a:lnTo>
                    <a:pt x="74794" y="97427"/>
                  </a:lnTo>
                  <a:lnTo>
                    <a:pt x="85036" y="95882"/>
                  </a:lnTo>
                  <a:lnTo>
                    <a:pt x="94537" y="92725"/>
                  </a:lnTo>
                  <a:lnTo>
                    <a:pt x="103378" y="87940"/>
                  </a:lnTo>
                  <a:lnTo>
                    <a:pt x="111681" y="81685"/>
                  </a:lnTo>
                  <a:lnTo>
                    <a:pt x="119088" y="74232"/>
                  </a:lnTo>
                  <a:lnTo>
                    <a:pt x="124786" y="65867"/>
                  </a:lnTo>
                  <a:lnTo>
                    <a:pt x="128467" y="56842"/>
                  </a:lnTo>
                  <a:lnTo>
                    <a:pt x="130126" y="47514"/>
                  </a:lnTo>
                  <a:lnTo>
                    <a:pt x="129802" y="38332"/>
                  </a:lnTo>
                  <a:lnTo>
                    <a:pt x="127722" y="29538"/>
                  </a:lnTo>
                  <a:lnTo>
                    <a:pt x="123903" y="21499"/>
                  </a:lnTo>
                  <a:lnTo>
                    <a:pt x="118074" y="14777"/>
                  </a:lnTo>
                  <a:lnTo>
                    <a:pt x="110268" y="9555"/>
                  </a:lnTo>
                  <a:lnTo>
                    <a:pt x="100774" y="5691"/>
                  </a:lnTo>
                  <a:lnTo>
                    <a:pt x="89962" y="2925"/>
                  </a:lnTo>
                  <a:lnTo>
                    <a:pt x="78180" y="994"/>
                  </a:lnTo>
                  <a:lnTo>
                    <a:pt x="66033" y="0"/>
                  </a:lnTo>
                  <a:lnTo>
                    <a:pt x="54346" y="380"/>
                  </a:lnTo>
                  <a:lnTo>
                    <a:pt x="43534" y="2269"/>
                  </a:lnTo>
                  <a:lnTo>
                    <a:pt x="33801" y="5672"/>
                  </a:lnTo>
                  <a:lnTo>
                    <a:pt x="25329" y="10631"/>
                  </a:lnTo>
                  <a:lnTo>
                    <a:pt x="18078" y="17015"/>
                  </a:lnTo>
                  <a:lnTo>
                    <a:pt x="12021" y="24895"/>
                  </a:lnTo>
                  <a:lnTo>
                    <a:pt x="7234" y="34612"/>
                  </a:lnTo>
                  <a:lnTo>
                    <a:pt x="3644" y="46181"/>
                  </a:lnTo>
                  <a:lnTo>
                    <a:pt x="1212" y="59186"/>
                  </a:lnTo>
                  <a:lnTo>
                    <a:pt x="21" y="72978"/>
                  </a:lnTo>
                  <a:lnTo>
                    <a:pt x="0" y="87095"/>
                  </a:lnTo>
                  <a:lnTo>
                    <a:pt x="1121" y="100979"/>
                  </a:lnTo>
                  <a:lnTo>
                    <a:pt x="3468" y="113914"/>
                  </a:lnTo>
                  <a:lnTo>
                    <a:pt x="6973" y="125609"/>
                  </a:lnTo>
                  <a:lnTo>
                    <a:pt x="11444" y="136121"/>
                  </a:lnTo>
                  <a:lnTo>
                    <a:pt x="16662" y="145657"/>
                  </a:lnTo>
                  <a:lnTo>
                    <a:pt x="22434" y="154444"/>
                  </a:lnTo>
                  <a:lnTo>
                    <a:pt x="28766" y="162517"/>
                  </a:lnTo>
                  <a:lnTo>
                    <a:pt x="35848" y="169729"/>
                  </a:lnTo>
                  <a:lnTo>
                    <a:pt x="43728" y="176062"/>
                  </a:lnTo>
                  <a:lnTo>
                    <a:pt x="52478" y="181470"/>
                  </a:lnTo>
                  <a:lnTo>
                    <a:pt x="62262" y="185805"/>
                  </a:lnTo>
                  <a:lnTo>
                    <a:pt x="73065" y="189081"/>
                  </a:lnTo>
                  <a:lnTo>
                    <a:pt x="84575" y="191128"/>
                  </a:lnTo>
                  <a:lnTo>
                    <a:pt x="96292" y="191528"/>
                  </a:lnTo>
                  <a:lnTo>
                    <a:pt x="107903" y="190207"/>
                  </a:lnTo>
                  <a:lnTo>
                    <a:pt x="119036" y="187497"/>
                  </a:lnTo>
                  <a:lnTo>
                    <a:pt x="130375" y="183585"/>
                  </a:lnTo>
                  <a:lnTo>
                    <a:pt x="144031" y="177011"/>
                  </a:lnTo>
                  <a:lnTo>
                    <a:pt x="163666" y="16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158134" y="819013"/>
              <a:ext cx="134059" cy="202252"/>
            </a:xfrm>
            <a:custGeom>
              <a:avLst/>
              <a:gdLst/>
              <a:ahLst/>
              <a:cxnLst/>
              <a:rect l="0" t="0" r="0" b="0"/>
              <a:pathLst>
                <a:path w="134059" h="202252">
                  <a:moveTo>
                    <a:pt x="0" y="23266"/>
                  </a:moveTo>
                  <a:lnTo>
                    <a:pt x="6002" y="17466"/>
                  </a:lnTo>
                  <a:lnTo>
                    <a:pt x="12847" y="12541"/>
                  </a:lnTo>
                  <a:lnTo>
                    <a:pt x="21235" y="8048"/>
                  </a:lnTo>
                  <a:lnTo>
                    <a:pt x="30862" y="4173"/>
                  </a:lnTo>
                  <a:lnTo>
                    <a:pt x="41176" y="1456"/>
                  </a:lnTo>
                  <a:lnTo>
                    <a:pt x="51784" y="101"/>
                  </a:lnTo>
                  <a:lnTo>
                    <a:pt x="62482" y="0"/>
                  </a:lnTo>
                  <a:lnTo>
                    <a:pt x="73182" y="917"/>
                  </a:lnTo>
                  <a:lnTo>
                    <a:pt x="83850" y="2612"/>
                  </a:lnTo>
                  <a:lnTo>
                    <a:pt x="94316" y="5035"/>
                  </a:lnTo>
                  <a:lnTo>
                    <a:pt x="104277" y="8332"/>
                  </a:lnTo>
                  <a:lnTo>
                    <a:pt x="113596" y="12514"/>
                  </a:lnTo>
                  <a:lnTo>
                    <a:pt x="121821" y="17626"/>
                  </a:lnTo>
                  <a:lnTo>
                    <a:pt x="128135" y="23814"/>
                  </a:lnTo>
                  <a:lnTo>
                    <a:pt x="132257" y="31050"/>
                  </a:lnTo>
                  <a:lnTo>
                    <a:pt x="134058" y="39010"/>
                  </a:lnTo>
                  <a:lnTo>
                    <a:pt x="133305" y="47192"/>
                  </a:lnTo>
                  <a:lnTo>
                    <a:pt x="130130" y="55281"/>
                  </a:lnTo>
                  <a:lnTo>
                    <a:pt x="124933" y="62997"/>
                  </a:lnTo>
                  <a:lnTo>
                    <a:pt x="118174" y="70027"/>
                  </a:lnTo>
                  <a:lnTo>
                    <a:pt x="110265" y="76275"/>
                  </a:lnTo>
                  <a:lnTo>
                    <a:pt x="101535" y="81979"/>
                  </a:lnTo>
                  <a:lnTo>
                    <a:pt x="92231" y="87584"/>
                  </a:lnTo>
                  <a:lnTo>
                    <a:pt x="82551" y="93371"/>
                  </a:lnTo>
                  <a:lnTo>
                    <a:pt x="73273" y="99752"/>
                  </a:lnTo>
                  <a:lnTo>
                    <a:pt x="65713" y="107334"/>
                  </a:lnTo>
                  <a:lnTo>
                    <a:pt x="60454" y="116322"/>
                  </a:lnTo>
                  <a:lnTo>
                    <a:pt x="57570" y="126276"/>
                  </a:lnTo>
                  <a:lnTo>
                    <a:pt x="56989" y="136334"/>
                  </a:lnTo>
                  <a:lnTo>
                    <a:pt x="58408" y="145983"/>
                  </a:lnTo>
                  <a:lnTo>
                    <a:pt x="61302" y="155155"/>
                  </a:lnTo>
                  <a:lnTo>
                    <a:pt x="65414" y="165169"/>
                  </a:lnTo>
                  <a:lnTo>
                    <a:pt x="72216" y="179135"/>
                  </a:lnTo>
                  <a:lnTo>
                    <a:pt x="84228" y="2022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242362" y="1168663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5" name="Straight Connector 64"/>
          <p:cNvCxnSpPr/>
          <p:nvPr/>
        </p:nvCxnSpPr>
        <p:spPr>
          <a:xfrm flipH="1">
            <a:off x="4343400" y="1143000"/>
            <a:ext cx="1054100" cy="501650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dash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4343400" y="1295400"/>
            <a:ext cx="990600" cy="488950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dash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3378200" y="1473200"/>
            <a:ext cx="2730500" cy="430530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dash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>
            <a:off x="2743200" y="2273300"/>
            <a:ext cx="3995038" cy="2759321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dash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>
            <a:off x="2387600" y="3263900"/>
            <a:ext cx="4902200" cy="99060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dash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 flipV="1">
            <a:off x="2336800" y="3187700"/>
            <a:ext cx="5118100" cy="106680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dash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 flipV="1">
            <a:off x="2806700" y="2184400"/>
            <a:ext cx="4305300" cy="289560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dash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 flipV="1">
            <a:off x="3441700" y="1473200"/>
            <a:ext cx="2895600" cy="434340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dash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4842779" y="1244600"/>
            <a:ext cx="0" cy="4963199"/>
          </a:xfrm>
          <a:prstGeom prst="line">
            <a:avLst/>
          </a:prstGeom>
          <a:ln w="38100" cap="flat" cmpd="sng" algn="ctr">
            <a:solidFill>
              <a:srgbClr val="0000FF"/>
            </a:solidFill>
            <a:prstDash val="dash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 flipH="1">
            <a:off x="3853430" y="1257300"/>
            <a:ext cx="2090170" cy="4743943"/>
          </a:xfrm>
          <a:prstGeom prst="line">
            <a:avLst/>
          </a:prstGeom>
          <a:ln w="38100" cap="flat" cmpd="sng" algn="ctr">
            <a:solidFill>
              <a:srgbClr val="0000FF"/>
            </a:solidFill>
            <a:prstDash val="dash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flipH="1">
            <a:off x="3105906" y="1727200"/>
            <a:ext cx="3739394" cy="3705504"/>
          </a:xfrm>
          <a:prstGeom prst="line">
            <a:avLst/>
          </a:prstGeom>
          <a:ln w="38100" cap="flat" cmpd="sng" algn="ctr">
            <a:solidFill>
              <a:srgbClr val="0000FF"/>
            </a:solidFill>
            <a:prstDash val="dash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 flipH="1">
            <a:off x="2413000" y="2603500"/>
            <a:ext cx="5054600" cy="2146300"/>
          </a:xfrm>
          <a:prstGeom prst="line">
            <a:avLst/>
          </a:prstGeom>
          <a:ln w="38100" cap="flat" cmpd="sng" algn="ctr">
            <a:solidFill>
              <a:srgbClr val="0000FF"/>
            </a:solidFill>
            <a:prstDash val="dash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 flipH="1">
            <a:off x="2343841" y="3740972"/>
            <a:ext cx="5136459" cy="0"/>
          </a:xfrm>
          <a:prstGeom prst="line">
            <a:avLst/>
          </a:prstGeom>
          <a:ln w="38100" cap="flat" cmpd="sng" algn="ctr">
            <a:solidFill>
              <a:srgbClr val="0000FF"/>
            </a:solidFill>
            <a:prstDash val="dash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 flipH="1" flipV="1">
            <a:off x="2451100" y="2743200"/>
            <a:ext cx="4711700" cy="1981200"/>
          </a:xfrm>
          <a:prstGeom prst="line">
            <a:avLst/>
          </a:prstGeom>
          <a:ln w="38100" cap="flat" cmpd="sng" algn="ctr">
            <a:solidFill>
              <a:srgbClr val="0000FF"/>
            </a:solidFill>
            <a:prstDash val="dash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 flipH="1" flipV="1">
            <a:off x="2946400" y="1790700"/>
            <a:ext cx="3517900" cy="3632200"/>
          </a:xfrm>
          <a:prstGeom prst="line">
            <a:avLst/>
          </a:prstGeom>
          <a:ln w="38100" cap="flat" cmpd="sng" algn="ctr">
            <a:solidFill>
              <a:srgbClr val="0000FF"/>
            </a:solidFill>
            <a:prstDash val="dash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 flipH="1" flipV="1">
            <a:off x="3848100" y="1308100"/>
            <a:ext cx="1917700" cy="4673600"/>
          </a:xfrm>
          <a:prstGeom prst="line">
            <a:avLst/>
          </a:prstGeom>
          <a:ln w="38100" cap="flat" cmpd="sng" algn="ctr">
            <a:solidFill>
              <a:srgbClr val="0000FF"/>
            </a:solidFill>
            <a:prstDash val="dash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3332479" y="2817876"/>
            <a:ext cx="2556510" cy="3227324"/>
            <a:chOff x="3332479" y="2817876"/>
            <a:chExt cx="2556510" cy="3227324"/>
          </a:xfrm>
        </p:grpSpPr>
        <p:grpSp>
          <p:nvGrpSpPr>
            <p:cNvPr id="16" name="Group 15"/>
            <p:cNvGrpSpPr/>
            <p:nvPr/>
          </p:nvGrpSpPr>
          <p:grpSpPr>
            <a:xfrm>
              <a:off x="3332479" y="2819400"/>
              <a:ext cx="2556510" cy="3225800"/>
              <a:chOff x="3332479" y="2819400"/>
              <a:chExt cx="2556510" cy="3225800"/>
            </a:xfrm>
          </p:grpSpPr>
          <p:grpSp>
            <p:nvGrpSpPr>
              <p:cNvPr id="4" name="Group 3"/>
              <p:cNvGrpSpPr/>
              <p:nvPr/>
            </p:nvGrpSpPr>
            <p:grpSpPr>
              <a:xfrm>
                <a:off x="3332479" y="3088385"/>
                <a:ext cx="2556510" cy="2556510"/>
                <a:chOff x="3332479" y="3088385"/>
                <a:chExt cx="2556510" cy="2556510"/>
              </a:xfrm>
            </p:grpSpPr>
            <p:sp>
              <p:nvSpPr>
                <p:cNvPr id="2" name="Oval 1"/>
                <p:cNvSpPr/>
                <p:nvPr/>
              </p:nvSpPr>
              <p:spPr>
                <a:xfrm>
                  <a:off x="3332479" y="3088385"/>
                  <a:ext cx="2556510" cy="2556510"/>
                </a:xfrm>
                <a:prstGeom prst="ellipse">
                  <a:avLst/>
                </a:pr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" name="Oval 2"/>
                <p:cNvSpPr/>
                <p:nvPr/>
              </p:nvSpPr>
              <p:spPr>
                <a:xfrm>
                  <a:off x="4601464" y="4362830"/>
                  <a:ext cx="19812" cy="19812"/>
                </a:xfrm>
                <a:prstGeom prst="ellipse">
                  <a:avLst/>
                </a:pr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cxnSp>
            <p:nvCxnSpPr>
              <p:cNvPr id="5" name="Straight Connector 4"/>
              <p:cNvCxnSpPr/>
              <p:nvPr/>
            </p:nvCxnSpPr>
            <p:spPr>
              <a:xfrm flipH="1">
                <a:off x="4102100" y="2870200"/>
                <a:ext cx="939800" cy="3086100"/>
              </a:xfrm>
              <a:prstGeom prst="line">
                <a:avLst/>
              </a:prstGeom>
              <a:ln w="38100" cap="sq" cmpd="sng" algn="ctr">
                <a:solidFill>
                  <a:srgbClr val="0000FF"/>
                </a:solidFill>
                <a:prstDash val="dot"/>
                <a:round/>
                <a:headEnd type="triangle" w="med" len="sm"/>
                <a:tailEnd type="triangl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Straight Connector 5"/>
              <p:cNvCxnSpPr/>
              <p:nvPr/>
            </p:nvCxnSpPr>
            <p:spPr>
              <a:xfrm flipH="1">
                <a:off x="4343400" y="2832100"/>
                <a:ext cx="558800" cy="3149600"/>
              </a:xfrm>
              <a:prstGeom prst="line">
                <a:avLst/>
              </a:prstGeom>
              <a:ln w="38100" cap="sq" cmpd="sng" algn="ctr">
                <a:solidFill>
                  <a:srgbClr val="0000FF"/>
                </a:solidFill>
                <a:prstDash val="dot"/>
                <a:round/>
                <a:headEnd type="triangle" w="med" len="sm"/>
                <a:tailEnd type="triangl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Straight Connector 6"/>
              <p:cNvCxnSpPr/>
              <p:nvPr/>
            </p:nvCxnSpPr>
            <p:spPr>
              <a:xfrm flipH="1">
                <a:off x="4470400" y="2819400"/>
                <a:ext cx="279400" cy="3187700"/>
              </a:xfrm>
              <a:prstGeom prst="line">
                <a:avLst/>
              </a:prstGeom>
              <a:ln w="38100" cap="sq" cmpd="sng" algn="ctr">
                <a:solidFill>
                  <a:srgbClr val="0000FF"/>
                </a:solidFill>
                <a:prstDash val="dot"/>
                <a:round/>
                <a:headEnd type="triangle" w="med" len="sm"/>
                <a:tailEnd type="triangl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Straight Connector 7"/>
              <p:cNvCxnSpPr/>
              <p:nvPr/>
            </p:nvCxnSpPr>
            <p:spPr>
              <a:xfrm flipH="1">
                <a:off x="3924300" y="2946400"/>
                <a:ext cx="1231900" cy="2971800"/>
              </a:xfrm>
              <a:prstGeom prst="line">
                <a:avLst/>
              </a:prstGeom>
              <a:ln w="38100" cap="sq" cmpd="sng" algn="ctr">
                <a:solidFill>
                  <a:srgbClr val="0000FF"/>
                </a:solidFill>
                <a:prstDash val="dot"/>
                <a:round/>
                <a:headEnd type="triangle" w="med" len="sm"/>
                <a:tailEnd type="triangl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/>
              <p:cNvCxnSpPr/>
              <p:nvPr/>
            </p:nvCxnSpPr>
            <p:spPr>
              <a:xfrm flipH="1">
                <a:off x="3810000" y="2997200"/>
                <a:ext cx="1473200" cy="2933700"/>
              </a:xfrm>
              <a:prstGeom prst="line">
                <a:avLst/>
              </a:prstGeom>
              <a:ln w="38100" cap="sq" cmpd="sng" algn="ctr">
                <a:solidFill>
                  <a:srgbClr val="0000FF"/>
                </a:solidFill>
                <a:prstDash val="dot"/>
                <a:round/>
                <a:headEnd type="triangle" w="med" len="sm"/>
                <a:tailEnd type="triangl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 flipH="1">
                <a:off x="4241800" y="2832100"/>
                <a:ext cx="609600" cy="3187700"/>
              </a:xfrm>
              <a:prstGeom prst="line">
                <a:avLst/>
              </a:prstGeom>
              <a:ln w="38100" cap="sq" cmpd="sng" algn="ctr">
                <a:solidFill>
                  <a:srgbClr val="0000FF"/>
                </a:solidFill>
                <a:prstDash val="dot"/>
                <a:round/>
                <a:headEnd type="triangle" w="med" len="sm"/>
                <a:tailEnd type="triangl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/>
              <p:cNvCxnSpPr/>
              <p:nvPr/>
            </p:nvCxnSpPr>
            <p:spPr>
              <a:xfrm flipH="1">
                <a:off x="4152900" y="2832100"/>
                <a:ext cx="838200" cy="3213100"/>
              </a:xfrm>
              <a:prstGeom prst="line">
                <a:avLst/>
              </a:prstGeom>
              <a:ln w="38100" cap="sq" cmpd="sng" algn="ctr">
                <a:solidFill>
                  <a:srgbClr val="0000FF"/>
                </a:solidFill>
                <a:prstDash val="dot"/>
                <a:round/>
                <a:headEnd type="triangle" w="med" len="sm"/>
                <a:tailEnd type="triangl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>
              <a:xfrm flipH="1">
                <a:off x="4025900" y="2882900"/>
                <a:ext cx="1079500" cy="3098800"/>
              </a:xfrm>
              <a:prstGeom prst="line">
                <a:avLst/>
              </a:prstGeom>
              <a:ln w="38100" cap="sq" cmpd="sng" algn="ctr">
                <a:solidFill>
                  <a:srgbClr val="0000FF"/>
                </a:solidFill>
                <a:prstDash val="dot"/>
                <a:round/>
                <a:headEnd type="triangle" w="med" len="sm"/>
                <a:tailEnd type="triangl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 flipH="1">
                <a:off x="3860800" y="2946400"/>
                <a:ext cx="1358900" cy="2997200"/>
              </a:xfrm>
              <a:prstGeom prst="line">
                <a:avLst/>
              </a:prstGeom>
              <a:ln w="38100" cap="sq" cmpd="sng" algn="ctr">
                <a:solidFill>
                  <a:srgbClr val="0000FF"/>
                </a:solidFill>
                <a:prstDash val="dot"/>
                <a:round/>
                <a:headEnd type="triangle" w="med" len="sm"/>
                <a:tailEnd type="triangl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 flipH="1">
                <a:off x="3975100" y="2832100"/>
                <a:ext cx="1168400" cy="3187700"/>
              </a:xfrm>
              <a:prstGeom prst="line">
                <a:avLst/>
              </a:prstGeom>
              <a:ln w="38100" cap="sq" cmpd="sng" algn="ctr">
                <a:solidFill>
                  <a:srgbClr val="0000FF"/>
                </a:solidFill>
                <a:prstDash val="dot"/>
                <a:round/>
                <a:headEnd type="triangle" w="med" len="sm"/>
                <a:tailEnd type="triangl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/>
              <p:nvPr/>
            </p:nvCxnSpPr>
            <p:spPr>
              <a:xfrm flipH="1">
                <a:off x="4419600" y="2819400"/>
                <a:ext cx="254000" cy="3213100"/>
              </a:xfrm>
              <a:prstGeom prst="line">
                <a:avLst/>
              </a:prstGeom>
              <a:ln w="38100" cap="sq" cmpd="sng" algn="ctr">
                <a:solidFill>
                  <a:srgbClr val="0000FF"/>
                </a:solidFill>
                <a:prstDash val="dot"/>
                <a:round/>
                <a:headEnd type="triangle" w="med" len="sm"/>
                <a:tailEnd type="triangl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7" name="Straight Connector 16"/>
            <p:cNvCxnSpPr/>
            <p:nvPr/>
          </p:nvCxnSpPr>
          <p:spPr>
            <a:xfrm>
              <a:off x="4579620" y="2817876"/>
              <a:ext cx="0" cy="3074289"/>
            </a:xfrm>
            <a:prstGeom prst="line">
              <a:avLst/>
            </a:prstGeom>
            <a:ln w="38100" cap="sq" cmpd="sng" algn="ctr">
              <a:solidFill>
                <a:srgbClr val="0000FF"/>
              </a:solidFill>
              <a:prstDash val="dot"/>
              <a:round/>
              <a:headEnd type="triangle" w="med" len="sm"/>
              <a:tailEnd type="triangl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Group 62"/>
          <p:cNvGrpSpPr/>
          <p:nvPr/>
        </p:nvGrpSpPr>
        <p:grpSpPr>
          <a:xfrm>
            <a:off x="269128" y="273740"/>
            <a:ext cx="8557775" cy="863338"/>
            <a:chOff x="269128" y="273740"/>
            <a:chExt cx="8557775" cy="863338"/>
          </a:xfrm>
        </p:grpSpPr>
        <p:sp>
          <p:nvSpPr>
            <p:cNvPr id="19" name="Freeform 18"/>
            <p:cNvSpPr/>
            <p:nvPr/>
          </p:nvSpPr>
          <p:spPr>
            <a:xfrm>
              <a:off x="269128" y="273740"/>
              <a:ext cx="46727" cy="484312"/>
            </a:xfrm>
            <a:custGeom>
              <a:avLst/>
              <a:gdLst/>
              <a:ahLst/>
              <a:cxnLst/>
              <a:rect l="0" t="0" r="0" b="0"/>
              <a:pathLst>
                <a:path w="46727" h="484312">
                  <a:moveTo>
                    <a:pt x="4612" y="0"/>
                  </a:moveTo>
                  <a:lnTo>
                    <a:pt x="1813" y="14535"/>
                  </a:lnTo>
                  <a:lnTo>
                    <a:pt x="311" y="27166"/>
                  </a:lnTo>
                  <a:lnTo>
                    <a:pt x="0" y="39075"/>
                  </a:lnTo>
                  <a:lnTo>
                    <a:pt x="506" y="50730"/>
                  </a:lnTo>
                  <a:lnTo>
                    <a:pt x="1326" y="62571"/>
                  </a:lnTo>
                  <a:lnTo>
                    <a:pt x="2142" y="74816"/>
                  </a:lnTo>
                  <a:lnTo>
                    <a:pt x="2825" y="87657"/>
                  </a:lnTo>
                  <a:lnTo>
                    <a:pt x="3352" y="101344"/>
                  </a:lnTo>
                  <a:lnTo>
                    <a:pt x="3742" y="115926"/>
                  </a:lnTo>
                  <a:lnTo>
                    <a:pt x="4190" y="131296"/>
                  </a:lnTo>
                  <a:lnTo>
                    <a:pt x="5030" y="147291"/>
                  </a:lnTo>
                  <a:lnTo>
                    <a:pt x="6411" y="163753"/>
                  </a:lnTo>
                  <a:lnTo>
                    <a:pt x="8153" y="180553"/>
                  </a:lnTo>
                  <a:lnTo>
                    <a:pt x="9863" y="197589"/>
                  </a:lnTo>
                  <a:lnTo>
                    <a:pt x="11311" y="214790"/>
                  </a:lnTo>
                  <a:lnTo>
                    <a:pt x="12605" y="232104"/>
                  </a:lnTo>
                  <a:lnTo>
                    <a:pt x="14079" y="249494"/>
                  </a:lnTo>
                  <a:lnTo>
                    <a:pt x="15923" y="266931"/>
                  </a:lnTo>
                  <a:lnTo>
                    <a:pt x="18162" y="284235"/>
                  </a:lnTo>
                  <a:lnTo>
                    <a:pt x="20744" y="301087"/>
                  </a:lnTo>
                  <a:lnTo>
                    <a:pt x="23590" y="317349"/>
                  </a:lnTo>
                  <a:lnTo>
                    <a:pt x="26468" y="333050"/>
                  </a:lnTo>
                  <a:lnTo>
                    <a:pt x="29013" y="348287"/>
                  </a:lnTo>
                  <a:lnTo>
                    <a:pt x="31059" y="363165"/>
                  </a:lnTo>
                  <a:lnTo>
                    <a:pt x="32770" y="377615"/>
                  </a:lnTo>
                  <a:lnTo>
                    <a:pt x="34532" y="391405"/>
                  </a:lnTo>
                  <a:lnTo>
                    <a:pt x="36568" y="404462"/>
                  </a:lnTo>
                  <a:lnTo>
                    <a:pt x="38777" y="416987"/>
                  </a:lnTo>
                  <a:lnTo>
                    <a:pt x="41040" y="430909"/>
                  </a:lnTo>
                  <a:lnTo>
                    <a:pt x="43557" y="450805"/>
                  </a:lnTo>
                  <a:lnTo>
                    <a:pt x="46726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63253" y="273740"/>
              <a:ext cx="10530" cy="505369"/>
            </a:xfrm>
            <a:custGeom>
              <a:avLst/>
              <a:gdLst/>
              <a:ahLst/>
              <a:cxnLst/>
              <a:rect l="0" t="0" r="0" b="0"/>
              <a:pathLst>
                <a:path w="10530" h="505369">
                  <a:moveTo>
                    <a:pt x="0" y="0"/>
                  </a:moveTo>
                  <a:lnTo>
                    <a:pt x="67" y="14535"/>
                  </a:lnTo>
                  <a:lnTo>
                    <a:pt x="708" y="27166"/>
                  </a:lnTo>
                  <a:lnTo>
                    <a:pt x="2000" y="39075"/>
                  </a:lnTo>
                  <a:lnTo>
                    <a:pt x="3687" y="50730"/>
                  </a:lnTo>
                  <a:lnTo>
                    <a:pt x="5355" y="62571"/>
                  </a:lnTo>
                  <a:lnTo>
                    <a:pt x="6768" y="74816"/>
                  </a:lnTo>
                  <a:lnTo>
                    <a:pt x="7866" y="87657"/>
                  </a:lnTo>
                  <a:lnTo>
                    <a:pt x="8677" y="101344"/>
                  </a:lnTo>
                  <a:lnTo>
                    <a:pt x="9256" y="115921"/>
                  </a:lnTo>
                  <a:lnTo>
                    <a:pt x="9662" y="131118"/>
                  </a:lnTo>
                  <a:lnTo>
                    <a:pt x="9942" y="146465"/>
                  </a:lnTo>
                  <a:lnTo>
                    <a:pt x="10133" y="161674"/>
                  </a:lnTo>
                  <a:lnTo>
                    <a:pt x="10263" y="176648"/>
                  </a:lnTo>
                  <a:lnTo>
                    <a:pt x="10350" y="191388"/>
                  </a:lnTo>
                  <a:lnTo>
                    <a:pt x="10409" y="205933"/>
                  </a:lnTo>
                  <a:lnTo>
                    <a:pt x="10449" y="220329"/>
                  </a:lnTo>
                  <a:lnTo>
                    <a:pt x="10475" y="234614"/>
                  </a:lnTo>
                  <a:lnTo>
                    <a:pt x="10493" y="248822"/>
                  </a:lnTo>
                  <a:lnTo>
                    <a:pt x="10505" y="262975"/>
                  </a:lnTo>
                  <a:lnTo>
                    <a:pt x="10513" y="277091"/>
                  </a:lnTo>
                  <a:lnTo>
                    <a:pt x="10518" y="291191"/>
                  </a:lnTo>
                  <a:lnTo>
                    <a:pt x="10522" y="305610"/>
                  </a:lnTo>
                  <a:lnTo>
                    <a:pt x="10524" y="320969"/>
                  </a:lnTo>
                  <a:lnTo>
                    <a:pt x="10526" y="337524"/>
                  </a:lnTo>
                  <a:lnTo>
                    <a:pt x="10527" y="355051"/>
                  </a:lnTo>
                  <a:lnTo>
                    <a:pt x="10528" y="373041"/>
                  </a:lnTo>
                  <a:lnTo>
                    <a:pt x="10528" y="391138"/>
                  </a:lnTo>
                  <a:lnTo>
                    <a:pt x="10528" y="409017"/>
                  </a:lnTo>
                  <a:lnTo>
                    <a:pt x="10528" y="426322"/>
                  </a:lnTo>
                  <a:lnTo>
                    <a:pt x="10529" y="442902"/>
                  </a:lnTo>
                  <a:lnTo>
                    <a:pt x="10529" y="458205"/>
                  </a:lnTo>
                  <a:lnTo>
                    <a:pt x="10529" y="472681"/>
                  </a:lnTo>
                  <a:lnTo>
                    <a:pt x="10529" y="487602"/>
                  </a:lnTo>
                  <a:lnTo>
                    <a:pt x="10529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26383" y="536953"/>
              <a:ext cx="136871" cy="42115"/>
            </a:xfrm>
            <a:custGeom>
              <a:avLst/>
              <a:gdLst/>
              <a:ahLst/>
              <a:cxnLst/>
              <a:rect l="0" t="0" r="0" b="0"/>
              <a:pathLst>
                <a:path w="136871" h="42115">
                  <a:moveTo>
                    <a:pt x="136870" y="0"/>
                  </a:moveTo>
                  <a:lnTo>
                    <a:pt x="128002" y="2934"/>
                  </a:lnTo>
                  <a:lnTo>
                    <a:pt x="119015" y="5716"/>
                  </a:lnTo>
                  <a:lnTo>
                    <a:pt x="109024" y="8615"/>
                  </a:lnTo>
                  <a:lnTo>
                    <a:pt x="98217" y="11656"/>
                  </a:lnTo>
                  <a:lnTo>
                    <a:pt x="87053" y="14821"/>
                  </a:lnTo>
                  <a:lnTo>
                    <a:pt x="75848" y="18085"/>
                  </a:lnTo>
                  <a:lnTo>
                    <a:pt x="64736" y="21423"/>
                  </a:lnTo>
                  <a:lnTo>
                    <a:pt x="53752" y="24814"/>
                  </a:lnTo>
                  <a:lnTo>
                    <a:pt x="42900" y="28238"/>
                  </a:lnTo>
                  <a:lnTo>
                    <a:pt x="32611" y="31532"/>
                  </a:lnTo>
                  <a:lnTo>
                    <a:pt x="22741" y="34714"/>
                  </a:lnTo>
                  <a:lnTo>
                    <a:pt x="12421" y="3806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73138" y="536953"/>
              <a:ext cx="159430" cy="197869"/>
            </a:xfrm>
            <a:custGeom>
              <a:avLst/>
              <a:gdLst/>
              <a:ahLst/>
              <a:cxnLst/>
              <a:rect l="0" t="0" r="0" b="0"/>
              <a:pathLst>
                <a:path w="159430" h="197869">
                  <a:moveTo>
                    <a:pt x="100685" y="0"/>
                  </a:moveTo>
                  <a:lnTo>
                    <a:pt x="89017" y="67"/>
                  </a:lnTo>
                  <a:lnTo>
                    <a:pt x="78529" y="707"/>
                  </a:lnTo>
                  <a:lnTo>
                    <a:pt x="68231" y="2008"/>
                  </a:lnTo>
                  <a:lnTo>
                    <a:pt x="58103" y="4041"/>
                  </a:lnTo>
                  <a:lnTo>
                    <a:pt x="48407" y="7006"/>
                  </a:lnTo>
                  <a:lnTo>
                    <a:pt x="39276" y="10930"/>
                  </a:lnTo>
                  <a:lnTo>
                    <a:pt x="30846" y="15852"/>
                  </a:lnTo>
                  <a:lnTo>
                    <a:pt x="23333" y="21904"/>
                  </a:lnTo>
                  <a:lnTo>
                    <a:pt x="16767" y="29058"/>
                  </a:lnTo>
                  <a:lnTo>
                    <a:pt x="11188" y="37471"/>
                  </a:lnTo>
                  <a:lnTo>
                    <a:pt x="6732" y="47553"/>
                  </a:lnTo>
                  <a:lnTo>
                    <a:pt x="3366" y="59370"/>
                  </a:lnTo>
                  <a:lnTo>
                    <a:pt x="1088" y="72543"/>
                  </a:lnTo>
                  <a:lnTo>
                    <a:pt x="0" y="86448"/>
                  </a:lnTo>
                  <a:lnTo>
                    <a:pt x="49" y="100646"/>
                  </a:lnTo>
                  <a:lnTo>
                    <a:pt x="1217" y="114753"/>
                  </a:lnTo>
                  <a:lnTo>
                    <a:pt x="3596" y="128371"/>
                  </a:lnTo>
                  <a:lnTo>
                    <a:pt x="7121" y="141337"/>
                  </a:lnTo>
                  <a:lnTo>
                    <a:pt x="11606" y="153517"/>
                  </a:lnTo>
                  <a:lnTo>
                    <a:pt x="16833" y="164712"/>
                  </a:lnTo>
                  <a:lnTo>
                    <a:pt x="22611" y="174898"/>
                  </a:lnTo>
                  <a:lnTo>
                    <a:pt x="28948" y="183724"/>
                  </a:lnTo>
                  <a:lnTo>
                    <a:pt x="36032" y="190450"/>
                  </a:lnTo>
                  <a:lnTo>
                    <a:pt x="43910" y="194862"/>
                  </a:lnTo>
                  <a:lnTo>
                    <a:pt x="52488" y="197197"/>
                  </a:lnTo>
                  <a:lnTo>
                    <a:pt x="61625" y="197868"/>
                  </a:lnTo>
                  <a:lnTo>
                    <a:pt x="71175" y="197281"/>
                  </a:lnTo>
                  <a:lnTo>
                    <a:pt x="80860" y="195620"/>
                  </a:lnTo>
                  <a:lnTo>
                    <a:pt x="90281" y="192843"/>
                  </a:lnTo>
                  <a:lnTo>
                    <a:pt x="99245" y="189019"/>
                  </a:lnTo>
                  <a:lnTo>
                    <a:pt x="107738" y="184317"/>
                  </a:lnTo>
                  <a:lnTo>
                    <a:pt x="115828" y="178938"/>
                  </a:lnTo>
                  <a:lnTo>
                    <a:pt x="123601" y="173049"/>
                  </a:lnTo>
                  <a:lnTo>
                    <a:pt x="130975" y="166468"/>
                  </a:lnTo>
                  <a:lnTo>
                    <a:pt x="137708" y="158685"/>
                  </a:lnTo>
                  <a:lnTo>
                    <a:pt x="143716" y="149521"/>
                  </a:lnTo>
                  <a:lnTo>
                    <a:pt x="148904" y="139095"/>
                  </a:lnTo>
                  <a:lnTo>
                    <a:pt x="153091" y="127646"/>
                  </a:lnTo>
                  <a:lnTo>
                    <a:pt x="156272" y="115430"/>
                  </a:lnTo>
                  <a:lnTo>
                    <a:pt x="158425" y="102821"/>
                  </a:lnTo>
                  <a:lnTo>
                    <a:pt x="159429" y="90290"/>
                  </a:lnTo>
                  <a:lnTo>
                    <a:pt x="159323" y="78094"/>
                  </a:lnTo>
                  <a:lnTo>
                    <a:pt x="158117" y="66448"/>
                  </a:lnTo>
                  <a:lnTo>
                    <a:pt x="155713" y="55621"/>
                  </a:lnTo>
                  <a:lnTo>
                    <a:pt x="152170" y="45670"/>
                  </a:lnTo>
                  <a:lnTo>
                    <a:pt x="147673" y="36496"/>
                  </a:lnTo>
                  <a:lnTo>
                    <a:pt x="142439" y="27939"/>
                  </a:lnTo>
                  <a:lnTo>
                    <a:pt x="136660" y="19858"/>
                  </a:lnTo>
                  <a:lnTo>
                    <a:pt x="130413" y="12619"/>
                  </a:lnTo>
                  <a:lnTo>
                    <a:pt x="122834" y="6483"/>
                  </a:lnTo>
                  <a:lnTo>
                    <a:pt x="111027" y="2024"/>
                  </a:lnTo>
                  <a:lnTo>
                    <a:pt x="901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800165" y="536953"/>
              <a:ext cx="254922" cy="179759"/>
            </a:xfrm>
            <a:custGeom>
              <a:avLst/>
              <a:gdLst/>
              <a:ahLst/>
              <a:cxnLst/>
              <a:rect l="0" t="0" r="0" b="0"/>
              <a:pathLst>
                <a:path w="254922" h="179759">
                  <a:moveTo>
                    <a:pt x="0" y="21057"/>
                  </a:moveTo>
                  <a:lnTo>
                    <a:pt x="0" y="35659"/>
                  </a:lnTo>
                  <a:lnTo>
                    <a:pt x="0" y="48930"/>
                  </a:lnTo>
                  <a:lnTo>
                    <a:pt x="0" y="62131"/>
                  </a:lnTo>
                  <a:lnTo>
                    <a:pt x="0" y="75473"/>
                  </a:lnTo>
                  <a:lnTo>
                    <a:pt x="0" y="88981"/>
                  </a:lnTo>
                  <a:lnTo>
                    <a:pt x="9" y="102626"/>
                  </a:lnTo>
                  <a:lnTo>
                    <a:pt x="355" y="116046"/>
                  </a:lnTo>
                  <a:lnTo>
                    <a:pt x="1652" y="128599"/>
                  </a:lnTo>
                  <a:lnTo>
                    <a:pt x="4163" y="139987"/>
                  </a:lnTo>
                  <a:lnTo>
                    <a:pt x="7987" y="149768"/>
                  </a:lnTo>
                  <a:lnTo>
                    <a:pt x="13228" y="157208"/>
                  </a:lnTo>
                  <a:lnTo>
                    <a:pt x="19789" y="162130"/>
                  </a:lnTo>
                  <a:lnTo>
                    <a:pt x="27278" y="164655"/>
                  </a:lnTo>
                  <a:lnTo>
                    <a:pt x="35135" y="164928"/>
                  </a:lnTo>
                  <a:lnTo>
                    <a:pt x="43002" y="163259"/>
                  </a:lnTo>
                  <a:lnTo>
                    <a:pt x="50568" y="159889"/>
                  </a:lnTo>
                  <a:lnTo>
                    <a:pt x="57496" y="154896"/>
                  </a:lnTo>
                  <a:lnTo>
                    <a:pt x="63671" y="148468"/>
                  </a:lnTo>
                  <a:lnTo>
                    <a:pt x="69157" y="140884"/>
                  </a:lnTo>
                  <a:lnTo>
                    <a:pt x="74083" y="132424"/>
                  </a:lnTo>
                  <a:lnTo>
                    <a:pt x="78586" y="123327"/>
                  </a:lnTo>
                  <a:lnTo>
                    <a:pt x="82783" y="113778"/>
                  </a:lnTo>
                  <a:lnTo>
                    <a:pt x="86763" y="103916"/>
                  </a:lnTo>
                  <a:lnTo>
                    <a:pt x="90597" y="93909"/>
                  </a:lnTo>
                  <a:lnTo>
                    <a:pt x="94529" y="86323"/>
                  </a:lnTo>
                  <a:lnTo>
                    <a:pt x="98412" y="84332"/>
                  </a:lnTo>
                  <a:lnTo>
                    <a:pt x="101710" y="86974"/>
                  </a:lnTo>
                  <a:lnTo>
                    <a:pt x="104643" y="92623"/>
                  </a:lnTo>
                  <a:lnTo>
                    <a:pt x="107666" y="100119"/>
                  </a:lnTo>
                  <a:lnTo>
                    <a:pt x="111238" y="108743"/>
                  </a:lnTo>
                  <a:lnTo>
                    <a:pt x="115536" y="118056"/>
                  </a:lnTo>
                  <a:lnTo>
                    <a:pt x="120523" y="127634"/>
                  </a:lnTo>
                  <a:lnTo>
                    <a:pt x="126079" y="137010"/>
                  </a:lnTo>
                  <a:lnTo>
                    <a:pt x="132073" y="145952"/>
                  </a:lnTo>
                  <a:lnTo>
                    <a:pt x="138552" y="154266"/>
                  </a:lnTo>
                  <a:lnTo>
                    <a:pt x="145731" y="161708"/>
                  </a:lnTo>
                  <a:lnTo>
                    <a:pt x="153671" y="168224"/>
                  </a:lnTo>
                  <a:lnTo>
                    <a:pt x="162291" y="173601"/>
                  </a:lnTo>
                  <a:lnTo>
                    <a:pt x="171455" y="177391"/>
                  </a:lnTo>
                  <a:lnTo>
                    <a:pt x="181024" y="179486"/>
                  </a:lnTo>
                  <a:lnTo>
                    <a:pt x="190720" y="179758"/>
                  </a:lnTo>
                  <a:lnTo>
                    <a:pt x="200150" y="177897"/>
                  </a:lnTo>
                  <a:lnTo>
                    <a:pt x="209114" y="173939"/>
                  </a:lnTo>
                  <a:lnTo>
                    <a:pt x="217438" y="168198"/>
                  </a:lnTo>
                  <a:lnTo>
                    <a:pt x="224882" y="161066"/>
                  </a:lnTo>
                  <a:lnTo>
                    <a:pt x="231408" y="152897"/>
                  </a:lnTo>
                  <a:lnTo>
                    <a:pt x="237130" y="143823"/>
                  </a:lnTo>
                  <a:lnTo>
                    <a:pt x="242216" y="133755"/>
                  </a:lnTo>
                  <a:lnTo>
                    <a:pt x="246817" y="122729"/>
                  </a:lnTo>
                  <a:lnTo>
                    <a:pt x="250740" y="111055"/>
                  </a:lnTo>
                  <a:lnTo>
                    <a:pt x="253471" y="99219"/>
                  </a:lnTo>
                  <a:lnTo>
                    <a:pt x="254825" y="87517"/>
                  </a:lnTo>
                  <a:lnTo>
                    <a:pt x="254921" y="76049"/>
                  </a:lnTo>
                  <a:lnTo>
                    <a:pt x="253997" y="64815"/>
                  </a:lnTo>
                  <a:lnTo>
                    <a:pt x="252306" y="53786"/>
                  </a:lnTo>
                  <a:lnTo>
                    <a:pt x="250214" y="43177"/>
                  </a:lnTo>
                  <a:lnTo>
                    <a:pt x="247985" y="32313"/>
                  </a:lnTo>
                  <a:lnTo>
                    <a:pt x="245429" y="19118"/>
                  </a:lnTo>
                  <a:lnTo>
                    <a:pt x="2421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350636" y="550067"/>
              <a:ext cx="239168" cy="144814"/>
            </a:xfrm>
            <a:custGeom>
              <a:avLst/>
              <a:gdLst/>
              <a:ahLst/>
              <a:cxnLst/>
              <a:rect l="0" t="0" r="0" b="0"/>
              <a:pathLst>
                <a:path w="239168" h="144814">
                  <a:moveTo>
                    <a:pt x="7540" y="18471"/>
                  </a:moveTo>
                  <a:lnTo>
                    <a:pt x="4740" y="27273"/>
                  </a:lnTo>
                  <a:lnTo>
                    <a:pt x="3238" y="35619"/>
                  </a:lnTo>
                  <a:lnTo>
                    <a:pt x="2927" y="44327"/>
                  </a:lnTo>
                  <a:lnTo>
                    <a:pt x="3433" y="53794"/>
                  </a:lnTo>
                  <a:lnTo>
                    <a:pt x="4253" y="64586"/>
                  </a:lnTo>
                  <a:lnTo>
                    <a:pt x="5069" y="76880"/>
                  </a:lnTo>
                  <a:lnTo>
                    <a:pt x="5753" y="90372"/>
                  </a:lnTo>
                  <a:lnTo>
                    <a:pt x="6279" y="104490"/>
                  </a:lnTo>
                  <a:lnTo>
                    <a:pt x="6661" y="118743"/>
                  </a:lnTo>
                  <a:lnTo>
                    <a:pt x="6783" y="129692"/>
                  </a:lnTo>
                  <a:lnTo>
                    <a:pt x="6364" y="133407"/>
                  </a:lnTo>
                  <a:lnTo>
                    <a:pt x="5263" y="131476"/>
                  </a:lnTo>
                  <a:lnTo>
                    <a:pt x="3696" y="125731"/>
                  </a:lnTo>
                  <a:lnTo>
                    <a:pt x="2097" y="116987"/>
                  </a:lnTo>
                  <a:lnTo>
                    <a:pt x="731" y="105841"/>
                  </a:lnTo>
                  <a:lnTo>
                    <a:pt x="0" y="93172"/>
                  </a:lnTo>
                  <a:lnTo>
                    <a:pt x="498" y="80081"/>
                  </a:lnTo>
                  <a:lnTo>
                    <a:pt x="2432" y="67219"/>
                  </a:lnTo>
                  <a:lnTo>
                    <a:pt x="5681" y="54979"/>
                  </a:lnTo>
                  <a:lnTo>
                    <a:pt x="9996" y="43678"/>
                  </a:lnTo>
                  <a:lnTo>
                    <a:pt x="15123" y="33392"/>
                  </a:lnTo>
                  <a:lnTo>
                    <a:pt x="21004" y="24655"/>
                  </a:lnTo>
                  <a:lnTo>
                    <a:pt x="27774" y="18512"/>
                  </a:lnTo>
                  <a:lnTo>
                    <a:pt x="35432" y="15307"/>
                  </a:lnTo>
                  <a:lnTo>
                    <a:pt x="43692" y="14764"/>
                  </a:lnTo>
                  <a:lnTo>
                    <a:pt x="52082" y="16367"/>
                  </a:lnTo>
                  <a:lnTo>
                    <a:pt x="60313" y="19593"/>
                  </a:lnTo>
                  <a:lnTo>
                    <a:pt x="68127" y="24162"/>
                  </a:lnTo>
                  <a:lnTo>
                    <a:pt x="75222" y="30036"/>
                  </a:lnTo>
                  <a:lnTo>
                    <a:pt x="81510" y="37090"/>
                  </a:lnTo>
                  <a:lnTo>
                    <a:pt x="87072" y="45111"/>
                  </a:lnTo>
                  <a:lnTo>
                    <a:pt x="92049" y="53872"/>
                  </a:lnTo>
                  <a:lnTo>
                    <a:pt x="96572" y="63100"/>
                  </a:lnTo>
                  <a:lnTo>
                    <a:pt x="100274" y="69999"/>
                  </a:lnTo>
                  <a:lnTo>
                    <a:pt x="102819" y="71339"/>
                  </a:lnTo>
                  <a:lnTo>
                    <a:pt x="104833" y="68329"/>
                  </a:lnTo>
                  <a:lnTo>
                    <a:pt x="106851" y="62541"/>
                  </a:lnTo>
                  <a:lnTo>
                    <a:pt x="109105" y="55023"/>
                  </a:lnTo>
                  <a:lnTo>
                    <a:pt x="111650" y="46429"/>
                  </a:lnTo>
                  <a:lnTo>
                    <a:pt x="114620" y="37322"/>
                  </a:lnTo>
                  <a:lnTo>
                    <a:pt x="118270" y="28255"/>
                  </a:lnTo>
                  <a:lnTo>
                    <a:pt x="122688" y="19526"/>
                  </a:lnTo>
                  <a:lnTo>
                    <a:pt x="128124" y="11692"/>
                  </a:lnTo>
                  <a:lnTo>
                    <a:pt x="135060" y="5637"/>
                  </a:lnTo>
                  <a:lnTo>
                    <a:pt x="143610" y="1686"/>
                  </a:lnTo>
                  <a:lnTo>
                    <a:pt x="153267" y="0"/>
                  </a:lnTo>
                  <a:lnTo>
                    <a:pt x="163126" y="829"/>
                  </a:lnTo>
                  <a:lnTo>
                    <a:pt x="172640" y="4054"/>
                  </a:lnTo>
                  <a:lnTo>
                    <a:pt x="181636" y="9285"/>
                  </a:lnTo>
                  <a:lnTo>
                    <a:pt x="190130" y="16067"/>
                  </a:lnTo>
                  <a:lnTo>
                    <a:pt x="198206" y="23995"/>
                  </a:lnTo>
                  <a:lnTo>
                    <a:pt x="205798" y="32908"/>
                  </a:lnTo>
                  <a:lnTo>
                    <a:pt x="212686" y="42866"/>
                  </a:lnTo>
                  <a:lnTo>
                    <a:pt x="218801" y="53823"/>
                  </a:lnTo>
                  <a:lnTo>
                    <a:pt x="224062" y="65621"/>
                  </a:lnTo>
                  <a:lnTo>
                    <a:pt x="228299" y="78072"/>
                  </a:lnTo>
                  <a:lnTo>
                    <a:pt x="231518" y="90987"/>
                  </a:lnTo>
                  <a:lnTo>
                    <a:pt x="233871" y="103622"/>
                  </a:lnTo>
                  <a:lnTo>
                    <a:pt x="235797" y="115921"/>
                  </a:lnTo>
                  <a:lnTo>
                    <a:pt x="237465" y="128960"/>
                  </a:lnTo>
                  <a:lnTo>
                    <a:pt x="239167" y="144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660444" y="559537"/>
              <a:ext cx="160987" cy="121594"/>
            </a:xfrm>
            <a:custGeom>
              <a:avLst/>
              <a:gdLst/>
              <a:ahLst/>
              <a:cxnLst/>
              <a:rect l="0" t="0" r="0" b="0"/>
              <a:pathLst>
                <a:path w="160987" h="121594">
                  <a:moveTo>
                    <a:pt x="87286" y="82701"/>
                  </a:moveTo>
                  <a:lnTo>
                    <a:pt x="90086" y="73766"/>
                  </a:lnTo>
                  <a:lnTo>
                    <a:pt x="91588" y="64138"/>
                  </a:lnTo>
                  <a:lnTo>
                    <a:pt x="91885" y="52865"/>
                  </a:lnTo>
                  <a:lnTo>
                    <a:pt x="90860" y="40716"/>
                  </a:lnTo>
                  <a:lnTo>
                    <a:pt x="88096" y="29181"/>
                  </a:lnTo>
                  <a:lnTo>
                    <a:pt x="83520" y="19078"/>
                  </a:lnTo>
                  <a:lnTo>
                    <a:pt x="77360" y="10865"/>
                  </a:lnTo>
                  <a:lnTo>
                    <a:pt x="69944" y="4959"/>
                  </a:lnTo>
                  <a:lnTo>
                    <a:pt x="61590" y="1342"/>
                  </a:lnTo>
                  <a:lnTo>
                    <a:pt x="52560" y="0"/>
                  </a:lnTo>
                  <a:lnTo>
                    <a:pt x="43055" y="1121"/>
                  </a:lnTo>
                  <a:lnTo>
                    <a:pt x="33234" y="4580"/>
                  </a:lnTo>
                  <a:lnTo>
                    <a:pt x="23693" y="10322"/>
                  </a:lnTo>
                  <a:lnTo>
                    <a:pt x="15425" y="18519"/>
                  </a:lnTo>
                  <a:lnTo>
                    <a:pt x="8872" y="29023"/>
                  </a:lnTo>
                  <a:lnTo>
                    <a:pt x="4135" y="41124"/>
                  </a:lnTo>
                  <a:lnTo>
                    <a:pt x="1239" y="53770"/>
                  </a:lnTo>
                  <a:lnTo>
                    <a:pt x="0" y="66300"/>
                  </a:lnTo>
                  <a:lnTo>
                    <a:pt x="267" y="78303"/>
                  </a:lnTo>
                  <a:lnTo>
                    <a:pt x="2025" y="89437"/>
                  </a:lnTo>
                  <a:lnTo>
                    <a:pt x="5132" y="99612"/>
                  </a:lnTo>
                  <a:lnTo>
                    <a:pt x="9502" y="108444"/>
                  </a:lnTo>
                  <a:lnTo>
                    <a:pt x="15183" y="115181"/>
                  </a:lnTo>
                  <a:lnTo>
                    <a:pt x="22075" y="119594"/>
                  </a:lnTo>
                  <a:lnTo>
                    <a:pt x="29803" y="121593"/>
                  </a:lnTo>
                  <a:lnTo>
                    <a:pt x="37829" y="120974"/>
                  </a:lnTo>
                  <a:lnTo>
                    <a:pt x="45808" y="117885"/>
                  </a:lnTo>
                  <a:lnTo>
                    <a:pt x="53282" y="112577"/>
                  </a:lnTo>
                  <a:lnTo>
                    <a:pt x="59616" y="105210"/>
                  </a:lnTo>
                  <a:lnTo>
                    <a:pt x="64575" y="96075"/>
                  </a:lnTo>
                  <a:lnTo>
                    <a:pt x="68259" y="85538"/>
                  </a:lnTo>
                  <a:lnTo>
                    <a:pt x="70906" y="73950"/>
                  </a:lnTo>
                  <a:lnTo>
                    <a:pt x="72767" y="61692"/>
                  </a:lnTo>
                  <a:lnTo>
                    <a:pt x="74126" y="52099"/>
                  </a:lnTo>
                  <a:lnTo>
                    <a:pt x="75309" y="49203"/>
                  </a:lnTo>
                  <a:lnTo>
                    <a:pt x="76610" y="51774"/>
                  </a:lnTo>
                  <a:lnTo>
                    <a:pt x="78258" y="57727"/>
                  </a:lnTo>
                  <a:lnTo>
                    <a:pt x="80486" y="65619"/>
                  </a:lnTo>
                  <a:lnTo>
                    <a:pt x="83567" y="74606"/>
                  </a:lnTo>
                  <a:lnTo>
                    <a:pt x="87567" y="84197"/>
                  </a:lnTo>
                  <a:lnTo>
                    <a:pt x="92706" y="93477"/>
                  </a:lnTo>
                  <a:lnTo>
                    <a:pt x="99435" y="101067"/>
                  </a:lnTo>
                  <a:lnTo>
                    <a:pt x="107837" y="106366"/>
                  </a:lnTo>
                  <a:lnTo>
                    <a:pt x="117293" y="109427"/>
                  </a:lnTo>
                  <a:lnTo>
                    <a:pt x="127691" y="110789"/>
                  </a:lnTo>
                  <a:lnTo>
                    <a:pt x="141063" y="109446"/>
                  </a:lnTo>
                  <a:lnTo>
                    <a:pt x="160986" y="1037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831958" y="544620"/>
              <a:ext cx="101474" cy="160790"/>
            </a:xfrm>
            <a:custGeom>
              <a:avLst/>
              <a:gdLst/>
              <a:ahLst/>
              <a:cxnLst/>
              <a:rect l="0" t="0" r="0" b="0"/>
              <a:pathLst>
                <a:path w="101474" h="160790">
                  <a:moveTo>
                    <a:pt x="0" y="34447"/>
                  </a:moveTo>
                  <a:lnTo>
                    <a:pt x="67" y="46115"/>
                  </a:lnTo>
                  <a:lnTo>
                    <a:pt x="708" y="56604"/>
                  </a:lnTo>
                  <a:lnTo>
                    <a:pt x="2000" y="66910"/>
                  </a:lnTo>
                  <a:lnTo>
                    <a:pt x="3686" y="77384"/>
                  </a:lnTo>
                  <a:lnTo>
                    <a:pt x="5355" y="88376"/>
                  </a:lnTo>
                  <a:lnTo>
                    <a:pt x="6770" y="99929"/>
                  </a:lnTo>
                  <a:lnTo>
                    <a:pt x="7944" y="108831"/>
                  </a:lnTo>
                  <a:lnTo>
                    <a:pt x="8897" y="110782"/>
                  </a:lnTo>
                  <a:lnTo>
                    <a:pt x="9536" y="106500"/>
                  </a:lnTo>
                  <a:lnTo>
                    <a:pt x="9927" y="97788"/>
                  </a:lnTo>
                  <a:lnTo>
                    <a:pt x="10160" y="86263"/>
                  </a:lnTo>
                  <a:lnTo>
                    <a:pt x="10299" y="73237"/>
                  </a:lnTo>
                  <a:lnTo>
                    <a:pt x="10393" y="59520"/>
                  </a:lnTo>
                  <a:lnTo>
                    <a:pt x="10791" y="45848"/>
                  </a:lnTo>
                  <a:lnTo>
                    <a:pt x="12121" y="33026"/>
                  </a:lnTo>
                  <a:lnTo>
                    <a:pt x="14653" y="21413"/>
                  </a:lnTo>
                  <a:lnTo>
                    <a:pt x="18490" y="11627"/>
                  </a:lnTo>
                  <a:lnTo>
                    <a:pt x="23740" y="4704"/>
                  </a:lnTo>
                  <a:lnTo>
                    <a:pt x="30306" y="938"/>
                  </a:lnTo>
                  <a:lnTo>
                    <a:pt x="37799" y="0"/>
                  </a:lnTo>
                  <a:lnTo>
                    <a:pt x="45659" y="1331"/>
                  </a:lnTo>
                  <a:lnTo>
                    <a:pt x="53527" y="4371"/>
                  </a:lnTo>
                  <a:lnTo>
                    <a:pt x="61095" y="8813"/>
                  </a:lnTo>
                  <a:lnTo>
                    <a:pt x="68023" y="14601"/>
                  </a:lnTo>
                  <a:lnTo>
                    <a:pt x="74199" y="21601"/>
                  </a:lnTo>
                  <a:lnTo>
                    <a:pt x="79685" y="29757"/>
                  </a:lnTo>
                  <a:lnTo>
                    <a:pt x="84611" y="39141"/>
                  </a:lnTo>
                  <a:lnTo>
                    <a:pt x="89110" y="49679"/>
                  </a:lnTo>
                  <a:lnTo>
                    <a:pt x="93134" y="61181"/>
                  </a:lnTo>
                  <a:lnTo>
                    <a:pt x="96465" y="73427"/>
                  </a:lnTo>
                  <a:lnTo>
                    <a:pt x="99036" y="86214"/>
                  </a:lnTo>
                  <a:lnTo>
                    <a:pt x="100763" y="99224"/>
                  </a:lnTo>
                  <a:lnTo>
                    <a:pt x="101473" y="112031"/>
                  </a:lnTo>
                  <a:lnTo>
                    <a:pt x="101176" y="124403"/>
                  </a:lnTo>
                  <a:lnTo>
                    <a:pt x="100172" y="135669"/>
                  </a:lnTo>
                  <a:lnTo>
                    <a:pt x="98866" y="145632"/>
                  </a:lnTo>
                  <a:lnTo>
                    <a:pt x="97145" y="154047"/>
                  </a:lnTo>
                  <a:lnTo>
                    <a:pt x="94757" y="1607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979357" y="558010"/>
              <a:ext cx="42115" cy="126343"/>
            </a:xfrm>
            <a:custGeom>
              <a:avLst/>
              <a:gdLst/>
              <a:ahLst/>
              <a:cxnLst/>
              <a:rect l="0" t="0" r="0" b="0"/>
              <a:pathLst>
                <a:path w="42115" h="126343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4" y="32459"/>
                  </a:lnTo>
                  <a:lnTo>
                    <a:pt x="3864" y="42760"/>
                  </a:lnTo>
                  <a:lnTo>
                    <a:pt x="6180" y="53104"/>
                  </a:lnTo>
                  <a:lnTo>
                    <a:pt x="8851" y="63488"/>
                  </a:lnTo>
                  <a:lnTo>
                    <a:pt x="11948" y="73744"/>
                  </a:lnTo>
                  <a:lnTo>
                    <a:pt x="15703" y="83554"/>
                  </a:lnTo>
                  <a:lnTo>
                    <a:pt x="20182" y="92771"/>
                  </a:lnTo>
                  <a:lnTo>
                    <a:pt x="25006" y="101123"/>
                  </a:lnTo>
                  <a:lnTo>
                    <a:pt x="29912" y="108944"/>
                  </a:lnTo>
                  <a:lnTo>
                    <a:pt x="35332" y="116921"/>
                  </a:lnTo>
                  <a:lnTo>
                    <a:pt x="42114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979357" y="536953"/>
              <a:ext cx="136871" cy="431669"/>
            </a:xfrm>
            <a:custGeom>
              <a:avLst/>
              <a:gdLst/>
              <a:ahLst/>
              <a:cxnLst/>
              <a:rect l="0" t="0" r="0" b="0"/>
              <a:pathLst>
                <a:path w="136871" h="431669">
                  <a:moveTo>
                    <a:pt x="136870" y="0"/>
                  </a:moveTo>
                  <a:lnTo>
                    <a:pt x="128136" y="8868"/>
                  </a:lnTo>
                  <a:lnTo>
                    <a:pt x="120429" y="17855"/>
                  </a:lnTo>
                  <a:lnTo>
                    <a:pt x="113027" y="27855"/>
                  </a:lnTo>
                  <a:lnTo>
                    <a:pt x="105766" y="39008"/>
                  </a:lnTo>
                  <a:lnTo>
                    <a:pt x="98588" y="51468"/>
                  </a:lnTo>
                  <a:lnTo>
                    <a:pt x="91462" y="65175"/>
                  </a:lnTo>
                  <a:lnTo>
                    <a:pt x="84372" y="79766"/>
                  </a:lnTo>
                  <a:lnTo>
                    <a:pt x="77305" y="94695"/>
                  </a:lnTo>
                  <a:lnTo>
                    <a:pt x="70259" y="109615"/>
                  </a:lnTo>
                  <a:lnTo>
                    <a:pt x="63391" y="124223"/>
                  </a:lnTo>
                  <a:lnTo>
                    <a:pt x="57006" y="138185"/>
                  </a:lnTo>
                  <a:lnTo>
                    <a:pt x="51231" y="151389"/>
                  </a:lnTo>
                  <a:lnTo>
                    <a:pt x="46031" y="163900"/>
                  </a:lnTo>
                  <a:lnTo>
                    <a:pt x="41304" y="175849"/>
                  </a:lnTo>
                  <a:lnTo>
                    <a:pt x="36939" y="187388"/>
                  </a:lnTo>
                  <a:lnTo>
                    <a:pt x="32836" y="199124"/>
                  </a:lnTo>
                  <a:lnTo>
                    <a:pt x="28920" y="212069"/>
                  </a:lnTo>
                  <a:lnTo>
                    <a:pt x="25134" y="226673"/>
                  </a:lnTo>
                  <a:lnTo>
                    <a:pt x="21438" y="242722"/>
                  </a:lnTo>
                  <a:lnTo>
                    <a:pt x="17803" y="259637"/>
                  </a:lnTo>
                  <a:lnTo>
                    <a:pt x="14213" y="276974"/>
                  </a:lnTo>
                  <a:lnTo>
                    <a:pt x="10820" y="294324"/>
                  </a:lnTo>
                  <a:lnTo>
                    <a:pt x="7921" y="311265"/>
                  </a:lnTo>
                  <a:lnTo>
                    <a:pt x="5639" y="327616"/>
                  </a:lnTo>
                  <a:lnTo>
                    <a:pt x="3938" y="343390"/>
                  </a:lnTo>
                  <a:lnTo>
                    <a:pt x="2714" y="358683"/>
                  </a:lnTo>
                  <a:lnTo>
                    <a:pt x="1853" y="373587"/>
                  </a:lnTo>
                  <a:lnTo>
                    <a:pt x="1256" y="387598"/>
                  </a:lnTo>
                  <a:lnTo>
                    <a:pt x="782" y="400986"/>
                  </a:lnTo>
                  <a:lnTo>
                    <a:pt x="387" y="414930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411025" y="347440"/>
              <a:ext cx="10530" cy="400084"/>
            </a:xfrm>
            <a:custGeom>
              <a:avLst/>
              <a:gdLst/>
              <a:ahLst/>
              <a:cxnLst/>
              <a:rect l="0" t="0" r="0" b="0"/>
              <a:pathLst>
                <a:path w="10530" h="400084">
                  <a:moveTo>
                    <a:pt x="1" y="0"/>
                  </a:moveTo>
                  <a:lnTo>
                    <a:pt x="1" y="14736"/>
                  </a:lnTo>
                  <a:lnTo>
                    <a:pt x="0" y="29287"/>
                  </a:lnTo>
                  <a:lnTo>
                    <a:pt x="0" y="45082"/>
                  </a:lnTo>
                  <a:lnTo>
                    <a:pt x="0" y="62143"/>
                  </a:lnTo>
                  <a:lnTo>
                    <a:pt x="0" y="80284"/>
                  </a:lnTo>
                  <a:lnTo>
                    <a:pt x="5" y="99257"/>
                  </a:lnTo>
                  <a:lnTo>
                    <a:pt x="178" y="118352"/>
                  </a:lnTo>
                  <a:lnTo>
                    <a:pt x="826" y="136471"/>
                  </a:lnTo>
                  <a:lnTo>
                    <a:pt x="2075" y="153104"/>
                  </a:lnTo>
                  <a:lnTo>
                    <a:pt x="3728" y="168744"/>
                  </a:lnTo>
                  <a:lnTo>
                    <a:pt x="5376" y="184546"/>
                  </a:lnTo>
                  <a:lnTo>
                    <a:pt x="6779" y="201177"/>
                  </a:lnTo>
                  <a:lnTo>
                    <a:pt x="7871" y="218470"/>
                  </a:lnTo>
                  <a:lnTo>
                    <a:pt x="8679" y="235713"/>
                  </a:lnTo>
                  <a:lnTo>
                    <a:pt x="9258" y="252471"/>
                  </a:lnTo>
                  <a:lnTo>
                    <a:pt x="9662" y="268793"/>
                  </a:lnTo>
                  <a:lnTo>
                    <a:pt x="9942" y="285039"/>
                  </a:lnTo>
                  <a:lnTo>
                    <a:pt x="10133" y="301436"/>
                  </a:lnTo>
                  <a:lnTo>
                    <a:pt x="10263" y="317880"/>
                  </a:lnTo>
                  <a:lnTo>
                    <a:pt x="10365" y="335936"/>
                  </a:lnTo>
                  <a:lnTo>
                    <a:pt x="10448" y="360547"/>
                  </a:lnTo>
                  <a:lnTo>
                    <a:pt x="10529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516310" y="610652"/>
              <a:ext cx="31587" cy="136872"/>
            </a:xfrm>
            <a:custGeom>
              <a:avLst/>
              <a:gdLst/>
              <a:ahLst/>
              <a:cxnLst/>
              <a:rect l="0" t="0" r="0" b="0"/>
              <a:pathLst>
                <a:path w="31587" h="136872">
                  <a:moveTo>
                    <a:pt x="0" y="0"/>
                  </a:moveTo>
                  <a:lnTo>
                    <a:pt x="67" y="11736"/>
                  </a:lnTo>
                  <a:lnTo>
                    <a:pt x="707" y="22864"/>
                  </a:lnTo>
                  <a:lnTo>
                    <a:pt x="2004" y="34458"/>
                  </a:lnTo>
                  <a:lnTo>
                    <a:pt x="3864" y="46447"/>
                  </a:lnTo>
                  <a:lnTo>
                    <a:pt x="6180" y="58458"/>
                  </a:lnTo>
                  <a:lnTo>
                    <a:pt x="8847" y="70256"/>
                  </a:lnTo>
                  <a:lnTo>
                    <a:pt x="11810" y="81707"/>
                  </a:lnTo>
                  <a:lnTo>
                    <a:pt x="15470" y="94034"/>
                  </a:lnTo>
                  <a:lnTo>
                    <a:pt x="21263" y="110554"/>
                  </a:lnTo>
                  <a:lnTo>
                    <a:pt x="31586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537367" y="49483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621595" y="573765"/>
              <a:ext cx="284271" cy="181584"/>
            </a:xfrm>
            <a:custGeom>
              <a:avLst/>
              <a:gdLst/>
              <a:ahLst/>
              <a:cxnLst/>
              <a:rect l="0" t="0" r="0" b="0"/>
              <a:pathLst>
                <a:path w="284271" h="181584">
                  <a:moveTo>
                    <a:pt x="0" y="36887"/>
                  </a:moveTo>
                  <a:lnTo>
                    <a:pt x="2934" y="45756"/>
                  </a:lnTo>
                  <a:lnTo>
                    <a:pt x="5716" y="54743"/>
                  </a:lnTo>
                  <a:lnTo>
                    <a:pt x="8616" y="64733"/>
                  </a:lnTo>
                  <a:lnTo>
                    <a:pt x="11656" y="75541"/>
                  </a:lnTo>
                  <a:lnTo>
                    <a:pt x="14821" y="86704"/>
                  </a:lnTo>
                  <a:lnTo>
                    <a:pt x="18085" y="97910"/>
                  </a:lnTo>
                  <a:lnTo>
                    <a:pt x="21423" y="109022"/>
                  </a:lnTo>
                  <a:lnTo>
                    <a:pt x="24814" y="120006"/>
                  </a:lnTo>
                  <a:lnTo>
                    <a:pt x="28205" y="130845"/>
                  </a:lnTo>
                  <a:lnTo>
                    <a:pt x="30256" y="140588"/>
                  </a:lnTo>
                  <a:lnTo>
                    <a:pt x="29813" y="146605"/>
                  </a:lnTo>
                  <a:lnTo>
                    <a:pt x="28240" y="147033"/>
                  </a:lnTo>
                  <a:lnTo>
                    <a:pt x="26517" y="142365"/>
                  </a:lnTo>
                  <a:lnTo>
                    <a:pt x="25030" y="133954"/>
                  </a:lnTo>
                  <a:lnTo>
                    <a:pt x="23870" y="123203"/>
                  </a:lnTo>
                  <a:lnTo>
                    <a:pt x="23018" y="111095"/>
                  </a:lnTo>
                  <a:lnTo>
                    <a:pt x="22578" y="98372"/>
                  </a:lnTo>
                  <a:lnTo>
                    <a:pt x="22798" y="85674"/>
                  </a:lnTo>
                  <a:lnTo>
                    <a:pt x="23761" y="73319"/>
                  </a:lnTo>
                  <a:lnTo>
                    <a:pt x="25557" y="61545"/>
                  </a:lnTo>
                  <a:lnTo>
                    <a:pt x="28365" y="50621"/>
                  </a:lnTo>
                  <a:lnTo>
                    <a:pt x="32186" y="40619"/>
                  </a:lnTo>
                  <a:lnTo>
                    <a:pt x="37041" y="32086"/>
                  </a:lnTo>
                  <a:lnTo>
                    <a:pt x="43048" y="26088"/>
                  </a:lnTo>
                  <a:lnTo>
                    <a:pt x="50154" y="22987"/>
                  </a:lnTo>
                  <a:lnTo>
                    <a:pt x="57857" y="22686"/>
                  </a:lnTo>
                  <a:lnTo>
                    <a:pt x="65333" y="24984"/>
                  </a:lnTo>
                  <a:lnTo>
                    <a:pt x="72138" y="29495"/>
                  </a:lnTo>
                  <a:lnTo>
                    <a:pt x="78349" y="35911"/>
                  </a:lnTo>
                  <a:lnTo>
                    <a:pt x="84361" y="44095"/>
                  </a:lnTo>
                  <a:lnTo>
                    <a:pt x="90438" y="53810"/>
                  </a:lnTo>
                  <a:lnTo>
                    <a:pt x="96521" y="64583"/>
                  </a:lnTo>
                  <a:lnTo>
                    <a:pt x="102313" y="75805"/>
                  </a:lnTo>
                  <a:lnTo>
                    <a:pt x="107659" y="87092"/>
                  </a:lnTo>
                  <a:lnTo>
                    <a:pt x="112555" y="98280"/>
                  </a:lnTo>
                  <a:lnTo>
                    <a:pt x="117070" y="109325"/>
                  </a:lnTo>
                  <a:lnTo>
                    <a:pt x="121298" y="120167"/>
                  </a:lnTo>
                  <a:lnTo>
                    <a:pt x="125528" y="128366"/>
                  </a:lnTo>
                  <a:lnTo>
                    <a:pt x="129808" y="130984"/>
                  </a:lnTo>
                  <a:lnTo>
                    <a:pt x="133901" y="129285"/>
                  </a:lnTo>
                  <a:lnTo>
                    <a:pt x="138179" y="125070"/>
                  </a:lnTo>
                  <a:lnTo>
                    <a:pt x="143253" y="119675"/>
                  </a:lnTo>
                  <a:lnTo>
                    <a:pt x="149800" y="114058"/>
                  </a:lnTo>
                  <a:lnTo>
                    <a:pt x="158021" y="108686"/>
                  </a:lnTo>
                  <a:lnTo>
                    <a:pt x="167591" y="103702"/>
                  </a:lnTo>
                  <a:lnTo>
                    <a:pt x="177906" y="99092"/>
                  </a:lnTo>
                  <a:lnTo>
                    <a:pt x="188533" y="94782"/>
                  </a:lnTo>
                  <a:lnTo>
                    <a:pt x="199085" y="90371"/>
                  </a:lnTo>
                  <a:lnTo>
                    <a:pt x="209161" y="85180"/>
                  </a:lnTo>
                  <a:lnTo>
                    <a:pt x="218595" y="78900"/>
                  </a:lnTo>
                  <a:lnTo>
                    <a:pt x="227249" y="71561"/>
                  </a:lnTo>
                  <a:lnTo>
                    <a:pt x="234924" y="63337"/>
                  </a:lnTo>
                  <a:lnTo>
                    <a:pt x="241594" y="54434"/>
                  </a:lnTo>
                  <a:lnTo>
                    <a:pt x="246905" y="45033"/>
                  </a:lnTo>
                  <a:lnTo>
                    <a:pt x="250119" y="35278"/>
                  </a:lnTo>
                  <a:lnTo>
                    <a:pt x="251005" y="25294"/>
                  </a:lnTo>
                  <a:lnTo>
                    <a:pt x="249311" y="15813"/>
                  </a:lnTo>
                  <a:lnTo>
                    <a:pt x="244526" y="8117"/>
                  </a:lnTo>
                  <a:lnTo>
                    <a:pt x="236687" y="2772"/>
                  </a:lnTo>
                  <a:lnTo>
                    <a:pt x="226731" y="0"/>
                  </a:lnTo>
                  <a:lnTo>
                    <a:pt x="216149" y="26"/>
                  </a:lnTo>
                  <a:lnTo>
                    <a:pt x="205859" y="2681"/>
                  </a:lnTo>
                  <a:lnTo>
                    <a:pt x="196195" y="7682"/>
                  </a:lnTo>
                  <a:lnTo>
                    <a:pt x="187178" y="14835"/>
                  </a:lnTo>
                  <a:lnTo>
                    <a:pt x="178720" y="23822"/>
                  </a:lnTo>
                  <a:lnTo>
                    <a:pt x="171025" y="34259"/>
                  </a:lnTo>
                  <a:lnTo>
                    <a:pt x="164592" y="45778"/>
                  </a:lnTo>
                  <a:lnTo>
                    <a:pt x="159597" y="58074"/>
                  </a:lnTo>
                  <a:lnTo>
                    <a:pt x="156069" y="70753"/>
                  </a:lnTo>
                  <a:lnTo>
                    <a:pt x="154067" y="83337"/>
                  </a:lnTo>
                  <a:lnTo>
                    <a:pt x="153467" y="95578"/>
                  </a:lnTo>
                  <a:lnTo>
                    <a:pt x="154181" y="107424"/>
                  </a:lnTo>
                  <a:lnTo>
                    <a:pt x="156247" y="118920"/>
                  </a:lnTo>
                  <a:lnTo>
                    <a:pt x="159565" y="130133"/>
                  </a:lnTo>
                  <a:lnTo>
                    <a:pt x="164078" y="140970"/>
                  </a:lnTo>
                  <a:lnTo>
                    <a:pt x="169856" y="151181"/>
                  </a:lnTo>
                  <a:lnTo>
                    <a:pt x="176817" y="160669"/>
                  </a:lnTo>
                  <a:lnTo>
                    <a:pt x="184762" y="169007"/>
                  </a:lnTo>
                  <a:lnTo>
                    <a:pt x="193465" y="175397"/>
                  </a:lnTo>
                  <a:lnTo>
                    <a:pt x="202726" y="179575"/>
                  </a:lnTo>
                  <a:lnTo>
                    <a:pt x="212384" y="181583"/>
                  </a:lnTo>
                  <a:lnTo>
                    <a:pt x="222320" y="181500"/>
                  </a:lnTo>
                  <a:lnTo>
                    <a:pt x="232438" y="179599"/>
                  </a:lnTo>
                  <a:lnTo>
                    <a:pt x="242416" y="176364"/>
                  </a:lnTo>
                  <a:lnTo>
                    <a:pt x="252780" y="171978"/>
                  </a:lnTo>
                  <a:lnTo>
                    <a:pt x="265559" y="164944"/>
                  </a:lnTo>
                  <a:lnTo>
                    <a:pt x="284270" y="1527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937450" y="558010"/>
              <a:ext cx="139550" cy="205880"/>
            </a:xfrm>
            <a:custGeom>
              <a:avLst/>
              <a:gdLst/>
              <a:ahLst/>
              <a:cxnLst/>
              <a:rect l="0" t="0" r="0" b="0"/>
              <a:pathLst>
                <a:path w="139550" h="205880">
                  <a:moveTo>
                    <a:pt x="105285" y="0"/>
                  </a:moveTo>
                  <a:lnTo>
                    <a:pt x="96417" y="5800"/>
                  </a:lnTo>
                  <a:lnTo>
                    <a:pt x="87430" y="10725"/>
                  </a:lnTo>
                  <a:lnTo>
                    <a:pt x="77440" y="15232"/>
                  </a:lnTo>
                  <a:lnTo>
                    <a:pt x="66632" y="19626"/>
                  </a:lnTo>
                  <a:lnTo>
                    <a:pt x="55469" y="24287"/>
                  </a:lnTo>
                  <a:lnTo>
                    <a:pt x="44277" y="29411"/>
                  </a:lnTo>
                  <a:lnTo>
                    <a:pt x="33683" y="35335"/>
                  </a:lnTo>
                  <a:lnTo>
                    <a:pt x="24644" y="42603"/>
                  </a:lnTo>
                  <a:lnTo>
                    <a:pt x="17551" y="51374"/>
                  </a:lnTo>
                  <a:lnTo>
                    <a:pt x="12776" y="61011"/>
                  </a:lnTo>
                  <a:lnTo>
                    <a:pt x="10914" y="70324"/>
                  </a:lnTo>
                  <a:lnTo>
                    <a:pt x="11996" y="78645"/>
                  </a:lnTo>
                  <a:lnTo>
                    <a:pt x="15619" y="85516"/>
                  </a:lnTo>
                  <a:lnTo>
                    <a:pt x="21240" y="90447"/>
                  </a:lnTo>
                  <a:lnTo>
                    <a:pt x="28345" y="93395"/>
                  </a:lnTo>
                  <a:lnTo>
                    <a:pt x="36517" y="94951"/>
                  </a:lnTo>
                  <a:lnTo>
                    <a:pt x="45438" y="96095"/>
                  </a:lnTo>
                  <a:lnTo>
                    <a:pt x="54876" y="97434"/>
                  </a:lnTo>
                  <a:lnTo>
                    <a:pt x="64669" y="99189"/>
                  </a:lnTo>
                  <a:lnTo>
                    <a:pt x="74702" y="101373"/>
                  </a:lnTo>
                  <a:lnTo>
                    <a:pt x="84894" y="103927"/>
                  </a:lnTo>
                  <a:lnTo>
                    <a:pt x="95027" y="106931"/>
                  </a:lnTo>
                  <a:lnTo>
                    <a:pt x="104759" y="110617"/>
                  </a:lnTo>
                  <a:lnTo>
                    <a:pt x="113925" y="115066"/>
                  </a:lnTo>
                  <a:lnTo>
                    <a:pt x="122216" y="120526"/>
                  </a:lnTo>
                  <a:lnTo>
                    <a:pt x="129107" y="127480"/>
                  </a:lnTo>
                  <a:lnTo>
                    <a:pt x="134435" y="136042"/>
                  </a:lnTo>
                  <a:lnTo>
                    <a:pt x="138028" y="145708"/>
                  </a:lnTo>
                  <a:lnTo>
                    <a:pt x="139549" y="155573"/>
                  </a:lnTo>
                  <a:lnTo>
                    <a:pt x="139012" y="165087"/>
                  </a:lnTo>
                  <a:lnTo>
                    <a:pt x="136551" y="173913"/>
                  </a:lnTo>
                  <a:lnTo>
                    <a:pt x="132241" y="181760"/>
                  </a:lnTo>
                  <a:lnTo>
                    <a:pt x="126304" y="188584"/>
                  </a:lnTo>
                  <a:lnTo>
                    <a:pt x="118896" y="194352"/>
                  </a:lnTo>
                  <a:lnTo>
                    <a:pt x="110030" y="198944"/>
                  </a:lnTo>
                  <a:lnTo>
                    <a:pt x="99850" y="202403"/>
                  </a:lnTo>
                  <a:lnTo>
                    <a:pt x="88762" y="204746"/>
                  </a:lnTo>
                  <a:lnTo>
                    <a:pt x="77328" y="205879"/>
                  </a:lnTo>
                  <a:lnTo>
                    <a:pt x="65903" y="205864"/>
                  </a:lnTo>
                  <a:lnTo>
                    <a:pt x="54696" y="204853"/>
                  </a:lnTo>
                  <a:lnTo>
                    <a:pt x="42554" y="202799"/>
                  </a:lnTo>
                  <a:lnTo>
                    <a:pt x="26181" y="198404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373539" y="600124"/>
              <a:ext cx="132459" cy="178788"/>
            </a:xfrm>
            <a:custGeom>
              <a:avLst/>
              <a:gdLst/>
              <a:ahLst/>
              <a:cxnLst/>
              <a:rect l="0" t="0" r="0" b="0"/>
              <a:pathLst>
                <a:path w="132459" h="178788">
                  <a:moveTo>
                    <a:pt x="90336" y="0"/>
                  </a:moveTo>
                  <a:lnTo>
                    <a:pt x="78735" y="134"/>
                  </a:lnTo>
                  <a:lnTo>
                    <a:pt x="68886" y="1414"/>
                  </a:lnTo>
                  <a:lnTo>
                    <a:pt x="59881" y="4007"/>
                  </a:lnTo>
                  <a:lnTo>
                    <a:pt x="51439" y="7727"/>
                  </a:lnTo>
                  <a:lnTo>
                    <a:pt x="43412" y="12360"/>
                  </a:lnTo>
                  <a:lnTo>
                    <a:pt x="35694" y="17697"/>
                  </a:lnTo>
                  <a:lnTo>
                    <a:pt x="28362" y="23717"/>
                  </a:lnTo>
                  <a:lnTo>
                    <a:pt x="21659" y="30580"/>
                  </a:lnTo>
                  <a:lnTo>
                    <a:pt x="15673" y="38309"/>
                  </a:lnTo>
                  <a:lnTo>
                    <a:pt x="10500" y="46955"/>
                  </a:lnTo>
                  <a:lnTo>
                    <a:pt x="6323" y="56668"/>
                  </a:lnTo>
                  <a:lnTo>
                    <a:pt x="3149" y="67424"/>
                  </a:lnTo>
                  <a:lnTo>
                    <a:pt x="1001" y="78901"/>
                  </a:lnTo>
                  <a:lnTo>
                    <a:pt x="0" y="90597"/>
                  </a:lnTo>
                  <a:lnTo>
                    <a:pt x="108" y="102202"/>
                  </a:lnTo>
                  <a:lnTo>
                    <a:pt x="1316" y="113604"/>
                  </a:lnTo>
                  <a:lnTo>
                    <a:pt x="3721" y="124792"/>
                  </a:lnTo>
                  <a:lnTo>
                    <a:pt x="7269" y="135790"/>
                  </a:lnTo>
                  <a:lnTo>
                    <a:pt x="11939" y="146311"/>
                  </a:lnTo>
                  <a:lnTo>
                    <a:pt x="17822" y="155778"/>
                  </a:lnTo>
                  <a:lnTo>
                    <a:pt x="24858" y="163953"/>
                  </a:lnTo>
                  <a:lnTo>
                    <a:pt x="33024" y="170594"/>
                  </a:lnTo>
                  <a:lnTo>
                    <a:pt x="42407" y="175307"/>
                  </a:lnTo>
                  <a:lnTo>
                    <a:pt x="52938" y="178058"/>
                  </a:lnTo>
                  <a:lnTo>
                    <a:pt x="64263" y="178787"/>
                  </a:lnTo>
                  <a:lnTo>
                    <a:pt x="75857" y="177240"/>
                  </a:lnTo>
                  <a:lnTo>
                    <a:pt x="87384" y="173492"/>
                  </a:lnTo>
                  <a:lnTo>
                    <a:pt x="98393" y="167724"/>
                  </a:lnTo>
                  <a:lnTo>
                    <a:pt x="108254" y="160041"/>
                  </a:lnTo>
                  <a:lnTo>
                    <a:pt x="116725" y="150694"/>
                  </a:lnTo>
                  <a:lnTo>
                    <a:pt x="123582" y="140184"/>
                  </a:lnTo>
                  <a:lnTo>
                    <a:pt x="128446" y="129146"/>
                  </a:lnTo>
                  <a:lnTo>
                    <a:pt x="131311" y="117986"/>
                  </a:lnTo>
                  <a:lnTo>
                    <a:pt x="132458" y="106885"/>
                  </a:lnTo>
                  <a:lnTo>
                    <a:pt x="132256" y="95898"/>
                  </a:lnTo>
                  <a:lnTo>
                    <a:pt x="131048" y="85031"/>
                  </a:lnTo>
                  <a:lnTo>
                    <a:pt x="128953" y="74427"/>
                  </a:lnTo>
                  <a:lnTo>
                    <a:pt x="125878" y="64372"/>
                  </a:lnTo>
                  <a:lnTo>
                    <a:pt x="121854" y="54976"/>
                  </a:lnTo>
                  <a:lnTo>
                    <a:pt x="117138" y="46105"/>
                  </a:lnTo>
                  <a:lnTo>
                    <a:pt x="111572" y="36388"/>
                  </a:lnTo>
                  <a:lnTo>
                    <a:pt x="103551" y="2273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509505" y="368903"/>
              <a:ext cx="133355" cy="399678"/>
            </a:xfrm>
            <a:custGeom>
              <a:avLst/>
              <a:gdLst/>
              <a:ahLst/>
              <a:cxnLst/>
              <a:rect l="0" t="0" r="0" b="0"/>
              <a:pathLst>
                <a:path w="133355" h="399678">
                  <a:moveTo>
                    <a:pt x="70183" y="399677"/>
                  </a:moveTo>
                  <a:lnTo>
                    <a:pt x="67316" y="390809"/>
                  </a:lnTo>
                  <a:lnTo>
                    <a:pt x="65174" y="381822"/>
                  </a:lnTo>
                  <a:lnTo>
                    <a:pt x="63567" y="371826"/>
                  </a:lnTo>
                  <a:lnTo>
                    <a:pt x="62214" y="360846"/>
                  </a:lnTo>
                  <a:lnTo>
                    <a:pt x="60717" y="349034"/>
                  </a:lnTo>
                  <a:lnTo>
                    <a:pt x="58866" y="336580"/>
                  </a:lnTo>
                  <a:lnTo>
                    <a:pt x="56626" y="323815"/>
                  </a:lnTo>
                  <a:lnTo>
                    <a:pt x="54046" y="311183"/>
                  </a:lnTo>
                  <a:lnTo>
                    <a:pt x="51196" y="298905"/>
                  </a:lnTo>
                  <a:lnTo>
                    <a:pt x="48147" y="286697"/>
                  </a:lnTo>
                  <a:lnTo>
                    <a:pt x="44955" y="273895"/>
                  </a:lnTo>
                  <a:lnTo>
                    <a:pt x="41661" y="260174"/>
                  </a:lnTo>
                  <a:lnTo>
                    <a:pt x="38298" y="245856"/>
                  </a:lnTo>
                  <a:lnTo>
                    <a:pt x="34887" y="231697"/>
                  </a:lnTo>
                  <a:lnTo>
                    <a:pt x="31444" y="218131"/>
                  </a:lnTo>
                  <a:lnTo>
                    <a:pt x="27979" y="205089"/>
                  </a:lnTo>
                  <a:lnTo>
                    <a:pt x="24500" y="192193"/>
                  </a:lnTo>
                  <a:lnTo>
                    <a:pt x="21010" y="179180"/>
                  </a:lnTo>
                  <a:lnTo>
                    <a:pt x="17514" y="165796"/>
                  </a:lnTo>
                  <a:lnTo>
                    <a:pt x="14014" y="151732"/>
                  </a:lnTo>
                  <a:lnTo>
                    <a:pt x="10515" y="136896"/>
                  </a:lnTo>
                  <a:lnTo>
                    <a:pt x="7181" y="121523"/>
                  </a:lnTo>
                  <a:lnTo>
                    <a:pt x="4323" y="106057"/>
                  </a:lnTo>
                  <a:lnTo>
                    <a:pt x="2074" y="90772"/>
                  </a:lnTo>
                  <a:lnTo>
                    <a:pt x="564" y="75917"/>
                  </a:lnTo>
                  <a:lnTo>
                    <a:pt x="0" y="61789"/>
                  </a:lnTo>
                  <a:lnTo>
                    <a:pt x="409" y="48482"/>
                  </a:lnTo>
                  <a:lnTo>
                    <a:pt x="1989" y="36242"/>
                  </a:lnTo>
                  <a:lnTo>
                    <a:pt x="5177" y="25538"/>
                  </a:lnTo>
                  <a:lnTo>
                    <a:pt x="10065" y="16495"/>
                  </a:lnTo>
                  <a:lnTo>
                    <a:pt x="16448" y="9252"/>
                  </a:lnTo>
                  <a:lnTo>
                    <a:pt x="24020" y="4127"/>
                  </a:lnTo>
                  <a:lnTo>
                    <a:pt x="32482" y="1091"/>
                  </a:lnTo>
                  <a:lnTo>
                    <a:pt x="41585" y="0"/>
                  </a:lnTo>
                  <a:lnTo>
                    <a:pt x="51141" y="772"/>
                  </a:lnTo>
                  <a:lnTo>
                    <a:pt x="61009" y="3176"/>
                  </a:lnTo>
                  <a:lnTo>
                    <a:pt x="71091" y="6889"/>
                  </a:lnTo>
                  <a:lnTo>
                    <a:pt x="81320" y="11588"/>
                  </a:lnTo>
                  <a:lnTo>
                    <a:pt x="91633" y="16995"/>
                  </a:lnTo>
                  <a:lnTo>
                    <a:pt x="101545" y="22594"/>
                  </a:lnTo>
                  <a:lnTo>
                    <a:pt x="111114" y="28178"/>
                  </a:lnTo>
                  <a:lnTo>
                    <a:pt x="121182" y="34232"/>
                  </a:lnTo>
                  <a:lnTo>
                    <a:pt x="133354" y="417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463875" y="600124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10528"/>
                  </a:moveTo>
                  <a:lnTo>
                    <a:pt x="156721" y="10528"/>
                  </a:lnTo>
                  <a:lnTo>
                    <a:pt x="145592" y="10528"/>
                  </a:lnTo>
                  <a:lnTo>
                    <a:pt x="133994" y="10524"/>
                  </a:lnTo>
                  <a:lnTo>
                    <a:pt x="121832" y="10351"/>
                  </a:lnTo>
                  <a:lnTo>
                    <a:pt x="109173" y="9703"/>
                  </a:lnTo>
                  <a:lnTo>
                    <a:pt x="96117" y="8454"/>
                  </a:lnTo>
                  <a:lnTo>
                    <a:pt x="82764" y="6801"/>
                  </a:lnTo>
                  <a:lnTo>
                    <a:pt x="69199" y="5153"/>
                  </a:lnTo>
                  <a:lnTo>
                    <a:pt x="55503" y="3750"/>
                  </a:lnTo>
                  <a:lnTo>
                    <a:pt x="42326" y="2655"/>
                  </a:lnTo>
                  <a:lnTo>
                    <a:pt x="29598" y="1727"/>
                  </a:lnTo>
                  <a:lnTo>
                    <a:pt x="16202" y="8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928907" y="558010"/>
              <a:ext cx="166378" cy="242156"/>
            </a:xfrm>
            <a:custGeom>
              <a:avLst/>
              <a:gdLst/>
              <a:ahLst/>
              <a:cxnLst/>
              <a:rect l="0" t="0" r="0" b="0"/>
              <a:pathLst>
                <a:path w="166378" h="242156">
                  <a:moveTo>
                    <a:pt x="145621" y="0"/>
                  </a:moveTo>
                  <a:lnTo>
                    <a:pt x="131019" y="67"/>
                  </a:lnTo>
                  <a:lnTo>
                    <a:pt x="117749" y="707"/>
                  </a:lnTo>
                  <a:lnTo>
                    <a:pt x="104552" y="2004"/>
                  </a:lnTo>
                  <a:lnTo>
                    <a:pt x="91382" y="3863"/>
                  </a:lnTo>
                  <a:lnTo>
                    <a:pt x="78522" y="6180"/>
                  </a:lnTo>
                  <a:lnTo>
                    <a:pt x="66127" y="8851"/>
                  </a:lnTo>
                  <a:lnTo>
                    <a:pt x="54358" y="11947"/>
                  </a:lnTo>
                  <a:lnTo>
                    <a:pt x="43454" y="15703"/>
                  </a:lnTo>
                  <a:lnTo>
                    <a:pt x="33460" y="20196"/>
                  </a:lnTo>
                  <a:lnTo>
                    <a:pt x="24426" y="25518"/>
                  </a:lnTo>
                  <a:lnTo>
                    <a:pt x="16497" y="31848"/>
                  </a:lnTo>
                  <a:lnTo>
                    <a:pt x="9656" y="39182"/>
                  </a:lnTo>
                  <a:lnTo>
                    <a:pt x="4231" y="47379"/>
                  </a:lnTo>
                  <a:lnTo>
                    <a:pt x="941" y="56252"/>
                  </a:lnTo>
                  <a:lnTo>
                    <a:pt x="0" y="65612"/>
                  </a:lnTo>
                  <a:lnTo>
                    <a:pt x="1486" y="74828"/>
                  </a:lnTo>
                  <a:lnTo>
                    <a:pt x="5600" y="82870"/>
                  </a:lnTo>
                  <a:lnTo>
                    <a:pt x="12183" y="89271"/>
                  </a:lnTo>
                  <a:lnTo>
                    <a:pt x="20823" y="94076"/>
                  </a:lnTo>
                  <a:lnTo>
                    <a:pt x="31047" y="97548"/>
                  </a:lnTo>
                  <a:lnTo>
                    <a:pt x="42436" y="99997"/>
                  </a:lnTo>
                  <a:lnTo>
                    <a:pt x="54655" y="101695"/>
                  </a:lnTo>
                  <a:lnTo>
                    <a:pt x="67455" y="102860"/>
                  </a:lnTo>
                  <a:lnTo>
                    <a:pt x="80650" y="103662"/>
                  </a:lnTo>
                  <a:lnTo>
                    <a:pt x="93950" y="104544"/>
                  </a:lnTo>
                  <a:lnTo>
                    <a:pt x="106959" y="106202"/>
                  </a:lnTo>
                  <a:lnTo>
                    <a:pt x="119481" y="108956"/>
                  </a:lnTo>
                  <a:lnTo>
                    <a:pt x="131176" y="112943"/>
                  </a:lnTo>
                  <a:lnTo>
                    <a:pt x="141507" y="118293"/>
                  </a:lnTo>
                  <a:lnTo>
                    <a:pt x="150297" y="124936"/>
                  </a:lnTo>
                  <a:lnTo>
                    <a:pt x="157369" y="132820"/>
                  </a:lnTo>
                  <a:lnTo>
                    <a:pt x="162379" y="142006"/>
                  </a:lnTo>
                  <a:lnTo>
                    <a:pt x="165338" y="152401"/>
                  </a:lnTo>
                  <a:lnTo>
                    <a:pt x="166377" y="163633"/>
                  </a:lnTo>
                  <a:lnTo>
                    <a:pt x="165570" y="175163"/>
                  </a:lnTo>
                  <a:lnTo>
                    <a:pt x="163138" y="186648"/>
                  </a:lnTo>
                  <a:lnTo>
                    <a:pt x="159237" y="197628"/>
                  </a:lnTo>
                  <a:lnTo>
                    <a:pt x="153879" y="207470"/>
                  </a:lnTo>
                  <a:lnTo>
                    <a:pt x="147198" y="215933"/>
                  </a:lnTo>
                  <a:lnTo>
                    <a:pt x="139272" y="222953"/>
                  </a:lnTo>
                  <a:lnTo>
                    <a:pt x="130051" y="228460"/>
                  </a:lnTo>
                  <a:lnTo>
                    <a:pt x="119638" y="232575"/>
                  </a:lnTo>
                  <a:lnTo>
                    <a:pt x="108658" y="235550"/>
                  </a:lnTo>
                  <a:lnTo>
                    <a:pt x="96989" y="237970"/>
                  </a:lnTo>
                  <a:lnTo>
                    <a:pt x="82491" y="240050"/>
                  </a:lnTo>
                  <a:lnTo>
                    <a:pt x="61393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169285" y="631709"/>
              <a:ext cx="63171" cy="157929"/>
            </a:xfrm>
            <a:custGeom>
              <a:avLst/>
              <a:gdLst/>
              <a:ahLst/>
              <a:cxnLst/>
              <a:rect l="0" t="0" r="0" b="0"/>
              <a:pathLst>
                <a:path w="63171" h="157929">
                  <a:moveTo>
                    <a:pt x="0" y="0"/>
                  </a:moveTo>
                  <a:lnTo>
                    <a:pt x="67" y="11669"/>
                  </a:lnTo>
                  <a:lnTo>
                    <a:pt x="706" y="22157"/>
                  </a:lnTo>
                  <a:lnTo>
                    <a:pt x="2003" y="32459"/>
                  </a:lnTo>
                  <a:lnTo>
                    <a:pt x="3863" y="42760"/>
                  </a:lnTo>
                  <a:lnTo>
                    <a:pt x="6180" y="53104"/>
                  </a:lnTo>
                  <a:lnTo>
                    <a:pt x="8846" y="63494"/>
                  </a:lnTo>
                  <a:lnTo>
                    <a:pt x="11770" y="73922"/>
                  </a:lnTo>
                  <a:lnTo>
                    <a:pt x="14877" y="84380"/>
                  </a:lnTo>
                  <a:lnTo>
                    <a:pt x="18122" y="94855"/>
                  </a:lnTo>
                  <a:lnTo>
                    <a:pt x="21791" y="105177"/>
                  </a:lnTo>
                  <a:lnTo>
                    <a:pt x="26472" y="115035"/>
                  </a:lnTo>
                  <a:lnTo>
                    <a:pt x="32390" y="124286"/>
                  </a:lnTo>
                  <a:lnTo>
                    <a:pt x="39005" y="132661"/>
                  </a:lnTo>
                  <a:lnTo>
                    <a:pt x="45839" y="140500"/>
                  </a:lnTo>
                  <a:lnTo>
                    <a:pt x="53496" y="148492"/>
                  </a:lnTo>
                  <a:lnTo>
                    <a:pt x="63170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158367" y="621181"/>
              <a:ext cx="168846" cy="410612"/>
            </a:xfrm>
            <a:custGeom>
              <a:avLst/>
              <a:gdLst/>
              <a:ahLst/>
              <a:cxnLst/>
              <a:rect l="0" t="0" r="0" b="0"/>
              <a:pathLst>
                <a:path w="168846" h="410612">
                  <a:moveTo>
                    <a:pt x="168845" y="0"/>
                  </a:moveTo>
                  <a:lnTo>
                    <a:pt x="165777" y="8868"/>
                  </a:lnTo>
                  <a:lnTo>
                    <a:pt x="161715" y="17855"/>
                  </a:lnTo>
                  <a:lnTo>
                    <a:pt x="156231" y="27846"/>
                  </a:lnTo>
                  <a:lnTo>
                    <a:pt x="149817" y="38654"/>
                  </a:lnTo>
                  <a:lnTo>
                    <a:pt x="143316" y="49817"/>
                  </a:lnTo>
                  <a:lnTo>
                    <a:pt x="137216" y="61031"/>
                  </a:lnTo>
                  <a:lnTo>
                    <a:pt x="131336" y="72489"/>
                  </a:lnTo>
                  <a:lnTo>
                    <a:pt x="125026" y="84770"/>
                  </a:lnTo>
                  <a:lnTo>
                    <a:pt x="117942" y="98133"/>
                  </a:lnTo>
                  <a:lnTo>
                    <a:pt x="110370" y="112208"/>
                  </a:lnTo>
                  <a:lnTo>
                    <a:pt x="103041" y="126202"/>
                  </a:lnTo>
                  <a:lnTo>
                    <a:pt x="96369" y="139653"/>
                  </a:lnTo>
                  <a:lnTo>
                    <a:pt x="90431" y="152447"/>
                  </a:lnTo>
                  <a:lnTo>
                    <a:pt x="85141" y="164645"/>
                  </a:lnTo>
                  <a:lnTo>
                    <a:pt x="80361" y="176362"/>
                  </a:lnTo>
                  <a:lnTo>
                    <a:pt x="75794" y="187552"/>
                  </a:lnTo>
                  <a:lnTo>
                    <a:pt x="71027" y="198008"/>
                  </a:lnTo>
                  <a:lnTo>
                    <a:pt x="65854" y="207681"/>
                  </a:lnTo>
                  <a:lnTo>
                    <a:pt x="60410" y="216824"/>
                  </a:lnTo>
                  <a:lnTo>
                    <a:pt x="55063" y="225884"/>
                  </a:lnTo>
                  <a:lnTo>
                    <a:pt x="50017" y="235136"/>
                  </a:lnTo>
                  <a:lnTo>
                    <a:pt x="45157" y="244826"/>
                  </a:lnTo>
                  <a:lnTo>
                    <a:pt x="40133" y="255249"/>
                  </a:lnTo>
                  <a:lnTo>
                    <a:pt x="34758" y="266489"/>
                  </a:lnTo>
                  <a:lnTo>
                    <a:pt x="29165" y="278463"/>
                  </a:lnTo>
                  <a:lnTo>
                    <a:pt x="23711" y="291025"/>
                  </a:lnTo>
                  <a:lnTo>
                    <a:pt x="18597" y="304024"/>
                  </a:lnTo>
                  <a:lnTo>
                    <a:pt x="13857" y="317176"/>
                  </a:lnTo>
                  <a:lnTo>
                    <a:pt x="9446" y="330078"/>
                  </a:lnTo>
                  <a:lnTo>
                    <a:pt x="5310" y="342527"/>
                  </a:lnTo>
                  <a:lnTo>
                    <a:pt x="1872" y="354343"/>
                  </a:lnTo>
                  <a:lnTo>
                    <a:pt x="0" y="365285"/>
                  </a:lnTo>
                  <a:lnTo>
                    <a:pt x="36" y="375304"/>
                  </a:lnTo>
                  <a:lnTo>
                    <a:pt x="1730" y="384214"/>
                  </a:lnTo>
                  <a:lnTo>
                    <a:pt x="4775" y="392479"/>
                  </a:lnTo>
                  <a:lnTo>
                    <a:pt x="10561" y="400826"/>
                  </a:lnTo>
                  <a:lnTo>
                    <a:pt x="21446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333128" y="666672"/>
              <a:ext cx="225712" cy="154551"/>
            </a:xfrm>
            <a:custGeom>
              <a:avLst/>
              <a:gdLst/>
              <a:ahLst/>
              <a:cxnLst/>
              <a:rect l="0" t="0" r="0" b="0"/>
              <a:pathLst>
                <a:path w="225712" h="154551">
                  <a:moveTo>
                    <a:pt x="4613" y="28208"/>
                  </a:moveTo>
                  <a:lnTo>
                    <a:pt x="1813" y="37077"/>
                  </a:lnTo>
                  <a:lnTo>
                    <a:pt x="311" y="46064"/>
                  </a:lnTo>
                  <a:lnTo>
                    <a:pt x="0" y="56059"/>
                  </a:lnTo>
                  <a:lnTo>
                    <a:pt x="506" y="67039"/>
                  </a:lnTo>
                  <a:lnTo>
                    <a:pt x="1326" y="78851"/>
                  </a:lnTo>
                  <a:lnTo>
                    <a:pt x="2155" y="91278"/>
                  </a:lnTo>
                  <a:lnTo>
                    <a:pt x="3332" y="102983"/>
                  </a:lnTo>
                  <a:lnTo>
                    <a:pt x="5661" y="110259"/>
                  </a:lnTo>
                  <a:lnTo>
                    <a:pt x="8951" y="110922"/>
                  </a:lnTo>
                  <a:lnTo>
                    <a:pt x="12389" y="106693"/>
                  </a:lnTo>
                  <a:lnTo>
                    <a:pt x="15611" y="99212"/>
                  </a:lnTo>
                  <a:lnTo>
                    <a:pt x="18334" y="89562"/>
                  </a:lnTo>
                  <a:lnTo>
                    <a:pt x="20465" y="78463"/>
                  </a:lnTo>
                  <a:lnTo>
                    <a:pt x="22216" y="66560"/>
                  </a:lnTo>
                  <a:lnTo>
                    <a:pt x="23996" y="54481"/>
                  </a:lnTo>
                  <a:lnTo>
                    <a:pt x="26053" y="42590"/>
                  </a:lnTo>
                  <a:lnTo>
                    <a:pt x="28773" y="31652"/>
                  </a:lnTo>
                  <a:lnTo>
                    <a:pt x="32742" y="22894"/>
                  </a:lnTo>
                  <a:lnTo>
                    <a:pt x="38151" y="16794"/>
                  </a:lnTo>
                  <a:lnTo>
                    <a:pt x="44547" y="13495"/>
                  </a:lnTo>
                  <a:lnTo>
                    <a:pt x="51064" y="13160"/>
                  </a:lnTo>
                  <a:lnTo>
                    <a:pt x="57182" y="15568"/>
                  </a:lnTo>
                  <a:lnTo>
                    <a:pt x="62743" y="20402"/>
                  </a:lnTo>
                  <a:lnTo>
                    <a:pt x="67778" y="27442"/>
                  </a:lnTo>
                  <a:lnTo>
                    <a:pt x="72382" y="36349"/>
                  </a:lnTo>
                  <a:lnTo>
                    <a:pt x="76661" y="46562"/>
                  </a:lnTo>
                  <a:lnTo>
                    <a:pt x="80702" y="57399"/>
                  </a:lnTo>
                  <a:lnTo>
                    <a:pt x="84590" y="68392"/>
                  </a:lnTo>
                  <a:lnTo>
                    <a:pt x="88864" y="78182"/>
                  </a:lnTo>
                  <a:lnTo>
                    <a:pt x="94144" y="83218"/>
                  </a:lnTo>
                  <a:lnTo>
                    <a:pt x="99732" y="81544"/>
                  </a:lnTo>
                  <a:lnTo>
                    <a:pt x="104689" y="74934"/>
                  </a:lnTo>
                  <a:lnTo>
                    <a:pt x="109019" y="65262"/>
                  </a:lnTo>
                  <a:lnTo>
                    <a:pt x="112960" y="54174"/>
                  </a:lnTo>
                  <a:lnTo>
                    <a:pt x="116699" y="42660"/>
                  </a:lnTo>
                  <a:lnTo>
                    <a:pt x="120666" y="31492"/>
                  </a:lnTo>
                  <a:lnTo>
                    <a:pt x="125527" y="21442"/>
                  </a:lnTo>
                  <a:lnTo>
                    <a:pt x="131572" y="12808"/>
                  </a:lnTo>
                  <a:lnTo>
                    <a:pt x="138747" y="5993"/>
                  </a:lnTo>
                  <a:lnTo>
                    <a:pt x="146858" y="1678"/>
                  </a:lnTo>
                  <a:lnTo>
                    <a:pt x="155674" y="0"/>
                  </a:lnTo>
                  <a:lnTo>
                    <a:pt x="164676" y="803"/>
                  </a:lnTo>
                  <a:lnTo>
                    <a:pt x="173100" y="3915"/>
                  </a:lnTo>
                  <a:lnTo>
                    <a:pt x="180571" y="9009"/>
                  </a:lnTo>
                  <a:lnTo>
                    <a:pt x="187076" y="15832"/>
                  </a:lnTo>
                  <a:lnTo>
                    <a:pt x="192761" y="24298"/>
                  </a:lnTo>
                  <a:lnTo>
                    <a:pt x="197809" y="34209"/>
                  </a:lnTo>
                  <a:lnTo>
                    <a:pt x="202388" y="45286"/>
                  </a:lnTo>
                  <a:lnTo>
                    <a:pt x="206632" y="57244"/>
                  </a:lnTo>
                  <a:lnTo>
                    <a:pt x="210637" y="69839"/>
                  </a:lnTo>
                  <a:lnTo>
                    <a:pt x="214325" y="82853"/>
                  </a:lnTo>
                  <a:lnTo>
                    <a:pt x="217816" y="97679"/>
                  </a:lnTo>
                  <a:lnTo>
                    <a:pt x="221418" y="118969"/>
                  </a:lnTo>
                  <a:lnTo>
                    <a:pt x="225711" y="1545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611482" y="623389"/>
              <a:ext cx="368498" cy="212501"/>
            </a:xfrm>
            <a:custGeom>
              <a:avLst/>
              <a:gdLst/>
              <a:ahLst/>
              <a:cxnLst/>
              <a:rect l="0" t="0" r="0" b="0"/>
              <a:pathLst>
                <a:path w="368498" h="212501">
                  <a:moveTo>
                    <a:pt x="0" y="60963"/>
                  </a:moveTo>
                  <a:lnTo>
                    <a:pt x="0" y="75565"/>
                  </a:lnTo>
                  <a:lnTo>
                    <a:pt x="0" y="88836"/>
                  </a:lnTo>
                  <a:lnTo>
                    <a:pt x="0" y="102037"/>
                  </a:lnTo>
                  <a:lnTo>
                    <a:pt x="0" y="115379"/>
                  </a:lnTo>
                  <a:lnTo>
                    <a:pt x="0" y="128887"/>
                  </a:lnTo>
                  <a:lnTo>
                    <a:pt x="28" y="142442"/>
                  </a:lnTo>
                  <a:lnTo>
                    <a:pt x="1054" y="152545"/>
                  </a:lnTo>
                  <a:lnTo>
                    <a:pt x="3459" y="155010"/>
                  </a:lnTo>
                  <a:lnTo>
                    <a:pt x="5686" y="151422"/>
                  </a:lnTo>
                  <a:lnTo>
                    <a:pt x="7299" y="143780"/>
                  </a:lnTo>
                  <a:lnTo>
                    <a:pt x="8389" y="133247"/>
                  </a:lnTo>
                  <a:lnTo>
                    <a:pt x="9117" y="120618"/>
                  </a:lnTo>
                  <a:lnTo>
                    <a:pt x="9768" y="106810"/>
                  </a:lnTo>
                  <a:lnTo>
                    <a:pt x="10732" y="92882"/>
                  </a:lnTo>
                  <a:lnTo>
                    <a:pt x="12194" y="79421"/>
                  </a:lnTo>
                  <a:lnTo>
                    <a:pt x="14158" y="66592"/>
                  </a:lnTo>
                  <a:lnTo>
                    <a:pt x="16546" y="54357"/>
                  </a:lnTo>
                  <a:lnTo>
                    <a:pt x="19272" y="42623"/>
                  </a:lnTo>
                  <a:lnTo>
                    <a:pt x="22577" y="31927"/>
                  </a:lnTo>
                  <a:lnTo>
                    <a:pt x="27005" y="23399"/>
                  </a:lnTo>
                  <a:lnTo>
                    <a:pt x="32755" y="17487"/>
                  </a:lnTo>
                  <a:lnTo>
                    <a:pt x="39395" y="14331"/>
                  </a:lnTo>
                  <a:lnTo>
                    <a:pt x="46084" y="14099"/>
                  </a:lnTo>
                  <a:lnTo>
                    <a:pt x="52320" y="16575"/>
                  </a:lnTo>
                  <a:lnTo>
                    <a:pt x="57962" y="21287"/>
                  </a:lnTo>
                  <a:lnTo>
                    <a:pt x="63052" y="27713"/>
                  </a:lnTo>
                  <a:lnTo>
                    <a:pt x="67689" y="35400"/>
                  </a:lnTo>
                  <a:lnTo>
                    <a:pt x="71820" y="44148"/>
                  </a:lnTo>
                  <a:lnTo>
                    <a:pt x="75229" y="53996"/>
                  </a:lnTo>
                  <a:lnTo>
                    <a:pt x="77886" y="64788"/>
                  </a:lnTo>
                  <a:lnTo>
                    <a:pt x="80747" y="73169"/>
                  </a:lnTo>
                  <a:lnTo>
                    <a:pt x="84504" y="75083"/>
                  </a:lnTo>
                  <a:lnTo>
                    <a:pt x="88262" y="71854"/>
                  </a:lnTo>
                  <a:lnTo>
                    <a:pt x="91823" y="65499"/>
                  </a:lnTo>
                  <a:lnTo>
                    <a:pt x="95437" y="57368"/>
                  </a:lnTo>
                  <a:lnTo>
                    <a:pt x="99490" y="48237"/>
                  </a:lnTo>
                  <a:lnTo>
                    <a:pt x="104161" y="38558"/>
                  </a:lnTo>
                  <a:lnTo>
                    <a:pt x="109758" y="29225"/>
                  </a:lnTo>
                  <a:lnTo>
                    <a:pt x="116797" y="21601"/>
                  </a:lnTo>
                  <a:lnTo>
                    <a:pt x="125409" y="16295"/>
                  </a:lnTo>
                  <a:lnTo>
                    <a:pt x="134936" y="13711"/>
                  </a:lnTo>
                  <a:lnTo>
                    <a:pt x="144176" y="14393"/>
                  </a:lnTo>
                  <a:lnTo>
                    <a:pt x="152455" y="18305"/>
                  </a:lnTo>
                  <a:lnTo>
                    <a:pt x="159638" y="25133"/>
                  </a:lnTo>
                  <a:lnTo>
                    <a:pt x="165843" y="34583"/>
                  </a:lnTo>
                  <a:lnTo>
                    <a:pt x="171273" y="46222"/>
                  </a:lnTo>
                  <a:lnTo>
                    <a:pt x="176124" y="59404"/>
                  </a:lnTo>
                  <a:lnTo>
                    <a:pt x="180558" y="73379"/>
                  </a:lnTo>
                  <a:lnTo>
                    <a:pt x="184693" y="87661"/>
                  </a:lnTo>
                  <a:lnTo>
                    <a:pt x="188458" y="102010"/>
                  </a:lnTo>
                  <a:lnTo>
                    <a:pt x="191608" y="116330"/>
                  </a:lnTo>
                  <a:lnTo>
                    <a:pt x="194063" y="130589"/>
                  </a:lnTo>
                  <a:lnTo>
                    <a:pt x="196051" y="144622"/>
                  </a:lnTo>
                  <a:lnTo>
                    <a:pt x="198000" y="158134"/>
                  </a:lnTo>
                  <a:lnTo>
                    <a:pt x="200168" y="170936"/>
                  </a:lnTo>
                  <a:lnTo>
                    <a:pt x="202745" y="180695"/>
                  </a:lnTo>
                  <a:lnTo>
                    <a:pt x="205541" y="184379"/>
                  </a:lnTo>
                  <a:lnTo>
                    <a:pt x="208115" y="182855"/>
                  </a:lnTo>
                  <a:lnTo>
                    <a:pt x="210606" y="177883"/>
                  </a:lnTo>
                  <a:lnTo>
                    <a:pt x="213366" y="170787"/>
                  </a:lnTo>
                  <a:lnTo>
                    <a:pt x="216781" y="162402"/>
                  </a:lnTo>
                  <a:lnTo>
                    <a:pt x="220988" y="153233"/>
                  </a:lnTo>
                  <a:lnTo>
                    <a:pt x="226089" y="143744"/>
                  </a:lnTo>
                  <a:lnTo>
                    <a:pt x="232256" y="134423"/>
                  </a:lnTo>
                  <a:lnTo>
                    <a:pt x="239475" y="125516"/>
                  </a:lnTo>
                  <a:lnTo>
                    <a:pt x="247592" y="117224"/>
                  </a:lnTo>
                  <a:lnTo>
                    <a:pt x="256409" y="109797"/>
                  </a:lnTo>
                  <a:lnTo>
                    <a:pt x="265741" y="103276"/>
                  </a:lnTo>
                  <a:lnTo>
                    <a:pt x="275277" y="97387"/>
                  </a:lnTo>
                  <a:lnTo>
                    <a:pt x="284598" y="91657"/>
                  </a:lnTo>
                  <a:lnTo>
                    <a:pt x="293494" y="85795"/>
                  </a:lnTo>
                  <a:lnTo>
                    <a:pt x="301942" y="79703"/>
                  </a:lnTo>
                  <a:lnTo>
                    <a:pt x="310002" y="73379"/>
                  </a:lnTo>
                  <a:lnTo>
                    <a:pt x="317745" y="66858"/>
                  </a:lnTo>
                  <a:lnTo>
                    <a:pt x="324760" y="60021"/>
                  </a:lnTo>
                  <a:lnTo>
                    <a:pt x="330187" y="52599"/>
                  </a:lnTo>
                  <a:lnTo>
                    <a:pt x="333678" y="44500"/>
                  </a:lnTo>
                  <a:lnTo>
                    <a:pt x="335038" y="35943"/>
                  </a:lnTo>
                  <a:lnTo>
                    <a:pt x="333980" y="27353"/>
                  </a:lnTo>
                  <a:lnTo>
                    <a:pt x="330599" y="18997"/>
                  </a:lnTo>
                  <a:lnTo>
                    <a:pt x="325262" y="11439"/>
                  </a:lnTo>
                  <a:lnTo>
                    <a:pt x="318408" y="5581"/>
                  </a:lnTo>
                  <a:lnTo>
                    <a:pt x="310435" y="1764"/>
                  </a:lnTo>
                  <a:lnTo>
                    <a:pt x="301662" y="0"/>
                  </a:lnTo>
                  <a:lnTo>
                    <a:pt x="292330" y="246"/>
                  </a:lnTo>
                  <a:lnTo>
                    <a:pt x="282616" y="2266"/>
                  </a:lnTo>
                  <a:lnTo>
                    <a:pt x="272807" y="5874"/>
                  </a:lnTo>
                  <a:lnTo>
                    <a:pt x="263294" y="11028"/>
                  </a:lnTo>
                  <a:lnTo>
                    <a:pt x="254270" y="17563"/>
                  </a:lnTo>
                  <a:lnTo>
                    <a:pt x="245904" y="25219"/>
                  </a:lnTo>
                  <a:lnTo>
                    <a:pt x="238432" y="33727"/>
                  </a:lnTo>
                  <a:lnTo>
                    <a:pt x="231890" y="42866"/>
                  </a:lnTo>
                  <a:lnTo>
                    <a:pt x="226328" y="52781"/>
                  </a:lnTo>
                  <a:lnTo>
                    <a:pt x="221881" y="63955"/>
                  </a:lnTo>
                  <a:lnTo>
                    <a:pt x="218527" y="76540"/>
                  </a:lnTo>
                  <a:lnTo>
                    <a:pt x="216426" y="90077"/>
                  </a:lnTo>
                  <a:lnTo>
                    <a:pt x="215989" y="103702"/>
                  </a:lnTo>
                  <a:lnTo>
                    <a:pt x="217289" y="116903"/>
                  </a:lnTo>
                  <a:lnTo>
                    <a:pt x="220111" y="129527"/>
                  </a:lnTo>
                  <a:lnTo>
                    <a:pt x="224138" y="141612"/>
                  </a:lnTo>
                  <a:lnTo>
                    <a:pt x="229072" y="153252"/>
                  </a:lnTo>
                  <a:lnTo>
                    <a:pt x="234823" y="164391"/>
                  </a:lnTo>
                  <a:lnTo>
                    <a:pt x="241507" y="174812"/>
                  </a:lnTo>
                  <a:lnTo>
                    <a:pt x="249117" y="184449"/>
                  </a:lnTo>
                  <a:lnTo>
                    <a:pt x="257683" y="193057"/>
                  </a:lnTo>
                  <a:lnTo>
                    <a:pt x="267344" y="200163"/>
                  </a:lnTo>
                  <a:lnTo>
                    <a:pt x="278064" y="205639"/>
                  </a:lnTo>
                  <a:lnTo>
                    <a:pt x="289518" y="209502"/>
                  </a:lnTo>
                  <a:lnTo>
                    <a:pt x="301198" y="211736"/>
                  </a:lnTo>
                  <a:lnTo>
                    <a:pt x="312784" y="212500"/>
                  </a:lnTo>
                  <a:lnTo>
                    <a:pt x="323900" y="212031"/>
                  </a:lnTo>
                  <a:lnTo>
                    <a:pt x="335227" y="210407"/>
                  </a:lnTo>
                  <a:lnTo>
                    <a:pt x="348871" y="206371"/>
                  </a:lnTo>
                  <a:lnTo>
                    <a:pt x="368497" y="1978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001076" y="431668"/>
              <a:ext cx="21018" cy="410612"/>
            </a:xfrm>
            <a:custGeom>
              <a:avLst/>
              <a:gdLst/>
              <a:ahLst/>
              <a:cxnLst/>
              <a:rect l="0" t="0" r="0" b="0"/>
              <a:pathLst>
                <a:path w="21018" h="410612">
                  <a:moveTo>
                    <a:pt x="10488" y="0"/>
                  </a:moveTo>
                  <a:lnTo>
                    <a:pt x="7621" y="11936"/>
                  </a:lnTo>
                  <a:lnTo>
                    <a:pt x="5480" y="24986"/>
                  </a:lnTo>
                  <a:lnTo>
                    <a:pt x="3877" y="40460"/>
                  </a:lnTo>
                  <a:lnTo>
                    <a:pt x="2696" y="57682"/>
                  </a:lnTo>
                  <a:lnTo>
                    <a:pt x="1848" y="75346"/>
                  </a:lnTo>
                  <a:lnTo>
                    <a:pt x="1250" y="92642"/>
                  </a:lnTo>
                  <a:lnTo>
                    <a:pt x="835" y="109288"/>
                  </a:lnTo>
                  <a:lnTo>
                    <a:pt x="551" y="125285"/>
                  </a:lnTo>
                  <a:lnTo>
                    <a:pt x="357" y="140739"/>
                  </a:lnTo>
                  <a:lnTo>
                    <a:pt x="227" y="155774"/>
                  </a:lnTo>
                  <a:lnTo>
                    <a:pt x="139" y="170504"/>
                  </a:lnTo>
                  <a:lnTo>
                    <a:pt x="79" y="185017"/>
                  </a:lnTo>
                  <a:lnTo>
                    <a:pt x="40" y="199377"/>
                  </a:lnTo>
                  <a:lnTo>
                    <a:pt x="13" y="213634"/>
                  </a:lnTo>
                  <a:lnTo>
                    <a:pt x="0" y="227819"/>
                  </a:lnTo>
                  <a:lnTo>
                    <a:pt x="161" y="241955"/>
                  </a:lnTo>
                  <a:lnTo>
                    <a:pt x="802" y="256060"/>
                  </a:lnTo>
                  <a:lnTo>
                    <a:pt x="2044" y="270147"/>
                  </a:lnTo>
                  <a:lnTo>
                    <a:pt x="3694" y="284387"/>
                  </a:lnTo>
                  <a:lnTo>
                    <a:pt x="5340" y="299093"/>
                  </a:lnTo>
                  <a:lnTo>
                    <a:pt x="6745" y="314389"/>
                  </a:lnTo>
                  <a:lnTo>
                    <a:pt x="8010" y="329915"/>
                  </a:lnTo>
                  <a:lnTo>
                    <a:pt x="9465" y="344959"/>
                  </a:lnTo>
                  <a:lnTo>
                    <a:pt x="11292" y="359137"/>
                  </a:lnTo>
                  <a:lnTo>
                    <a:pt x="13358" y="371969"/>
                  </a:lnTo>
                  <a:lnTo>
                    <a:pt x="15509" y="383972"/>
                  </a:lnTo>
                  <a:lnTo>
                    <a:pt x="17935" y="396195"/>
                  </a:lnTo>
                  <a:lnTo>
                    <a:pt x="21017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885222" y="536953"/>
              <a:ext cx="200043" cy="1"/>
            </a:xfrm>
            <a:custGeom>
              <a:avLst/>
              <a:gdLst/>
              <a:ahLst/>
              <a:cxnLst/>
              <a:rect l="0" t="0" r="0" b="0"/>
              <a:pathLst>
                <a:path w="200043" h="1">
                  <a:moveTo>
                    <a:pt x="200042" y="0"/>
                  </a:moveTo>
                  <a:lnTo>
                    <a:pt x="188306" y="0"/>
                  </a:lnTo>
                  <a:lnTo>
                    <a:pt x="177177" y="0"/>
                  </a:lnTo>
                  <a:lnTo>
                    <a:pt x="165575" y="0"/>
                  </a:lnTo>
                  <a:lnTo>
                    <a:pt x="153241" y="0"/>
                  </a:lnTo>
                  <a:lnTo>
                    <a:pt x="139933" y="0"/>
                  </a:lnTo>
                  <a:lnTo>
                    <a:pt x="125628" y="0"/>
                  </a:lnTo>
                  <a:lnTo>
                    <a:pt x="110623" y="0"/>
                  </a:lnTo>
                  <a:lnTo>
                    <a:pt x="95410" y="0"/>
                  </a:lnTo>
                  <a:lnTo>
                    <a:pt x="80302" y="0"/>
                  </a:lnTo>
                  <a:lnTo>
                    <a:pt x="65626" y="0"/>
                  </a:lnTo>
                  <a:lnTo>
                    <a:pt x="50167" y="0"/>
                  </a:lnTo>
                  <a:lnTo>
                    <a:pt x="3033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095792" y="619933"/>
              <a:ext cx="94758" cy="147204"/>
            </a:xfrm>
            <a:custGeom>
              <a:avLst/>
              <a:gdLst/>
              <a:ahLst/>
              <a:cxnLst/>
              <a:rect l="0" t="0" r="0" b="0"/>
              <a:pathLst>
                <a:path w="94758" h="147204">
                  <a:moveTo>
                    <a:pt x="0" y="74947"/>
                  </a:moveTo>
                  <a:lnTo>
                    <a:pt x="2867" y="83816"/>
                  </a:lnTo>
                  <a:lnTo>
                    <a:pt x="5009" y="92803"/>
                  </a:lnTo>
                  <a:lnTo>
                    <a:pt x="6617" y="102793"/>
                  </a:lnTo>
                  <a:lnTo>
                    <a:pt x="7970" y="113601"/>
                  </a:lnTo>
                  <a:lnTo>
                    <a:pt x="9467" y="124764"/>
                  </a:lnTo>
                  <a:lnTo>
                    <a:pt x="11299" y="135900"/>
                  </a:lnTo>
                  <a:lnTo>
                    <a:pt x="12844" y="144436"/>
                  </a:lnTo>
                  <a:lnTo>
                    <a:pt x="13153" y="147203"/>
                  </a:lnTo>
                  <a:lnTo>
                    <a:pt x="12277" y="145086"/>
                  </a:lnTo>
                  <a:lnTo>
                    <a:pt x="10537" y="139752"/>
                  </a:lnTo>
                  <a:lnTo>
                    <a:pt x="8375" y="132274"/>
                  </a:lnTo>
                  <a:lnTo>
                    <a:pt x="6295" y="123117"/>
                  </a:lnTo>
                  <a:lnTo>
                    <a:pt x="4562" y="112616"/>
                  </a:lnTo>
                  <a:lnTo>
                    <a:pt x="3395" y="101083"/>
                  </a:lnTo>
                  <a:lnTo>
                    <a:pt x="3061" y="88789"/>
                  </a:lnTo>
                  <a:lnTo>
                    <a:pt x="3618" y="75959"/>
                  </a:lnTo>
                  <a:lnTo>
                    <a:pt x="5126" y="63085"/>
                  </a:lnTo>
                  <a:lnTo>
                    <a:pt x="7734" y="50898"/>
                  </a:lnTo>
                  <a:lnTo>
                    <a:pt x="11417" y="39745"/>
                  </a:lnTo>
                  <a:lnTo>
                    <a:pt x="16178" y="29782"/>
                  </a:lnTo>
                  <a:lnTo>
                    <a:pt x="22122" y="21154"/>
                  </a:lnTo>
                  <a:lnTo>
                    <a:pt x="29194" y="13803"/>
                  </a:lnTo>
                  <a:lnTo>
                    <a:pt x="37214" y="7849"/>
                  </a:lnTo>
                  <a:lnTo>
                    <a:pt x="45966" y="3664"/>
                  </a:lnTo>
                  <a:lnTo>
                    <a:pt x="55247" y="1285"/>
                  </a:lnTo>
                  <a:lnTo>
                    <a:pt x="64443" y="316"/>
                  </a:lnTo>
                  <a:lnTo>
                    <a:pt x="73447" y="0"/>
                  </a:lnTo>
                  <a:lnTo>
                    <a:pt x="83044" y="309"/>
                  </a:lnTo>
                  <a:lnTo>
                    <a:pt x="94757" y="12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232663" y="663295"/>
              <a:ext cx="73700" cy="126343"/>
            </a:xfrm>
            <a:custGeom>
              <a:avLst/>
              <a:gdLst/>
              <a:ahLst/>
              <a:cxnLst/>
              <a:rect l="0" t="0" r="0" b="0"/>
              <a:pathLst>
                <a:path w="73700" h="126343">
                  <a:moveTo>
                    <a:pt x="0" y="0"/>
                  </a:moveTo>
                  <a:lnTo>
                    <a:pt x="3001" y="8868"/>
                  </a:lnTo>
                  <a:lnTo>
                    <a:pt x="6423" y="17855"/>
                  </a:lnTo>
                  <a:lnTo>
                    <a:pt x="10620" y="27841"/>
                  </a:lnTo>
                  <a:lnTo>
                    <a:pt x="15519" y="38476"/>
                  </a:lnTo>
                  <a:lnTo>
                    <a:pt x="21001" y="48991"/>
                  </a:lnTo>
                  <a:lnTo>
                    <a:pt x="26931" y="58943"/>
                  </a:lnTo>
                  <a:lnTo>
                    <a:pt x="33193" y="68230"/>
                  </a:lnTo>
                  <a:lnTo>
                    <a:pt x="39691" y="76918"/>
                  </a:lnTo>
                  <a:lnTo>
                    <a:pt x="46346" y="85123"/>
                  </a:lnTo>
                  <a:lnTo>
                    <a:pt x="52803" y="92856"/>
                  </a:lnTo>
                  <a:lnTo>
                    <a:pt x="59064" y="100873"/>
                  </a:lnTo>
                  <a:lnTo>
                    <a:pt x="65679" y="110999"/>
                  </a:lnTo>
                  <a:lnTo>
                    <a:pt x="73699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190549" y="652766"/>
              <a:ext cx="189513" cy="484312"/>
            </a:xfrm>
            <a:custGeom>
              <a:avLst/>
              <a:gdLst/>
              <a:ahLst/>
              <a:cxnLst/>
              <a:rect l="0" t="0" r="0" b="0"/>
              <a:pathLst>
                <a:path w="189513" h="484312">
                  <a:moveTo>
                    <a:pt x="189512" y="0"/>
                  </a:moveTo>
                  <a:lnTo>
                    <a:pt x="183645" y="11735"/>
                  </a:lnTo>
                  <a:lnTo>
                    <a:pt x="178081" y="22864"/>
                  </a:lnTo>
                  <a:lnTo>
                    <a:pt x="172281" y="34467"/>
                  </a:lnTo>
                  <a:lnTo>
                    <a:pt x="166200" y="46801"/>
                  </a:lnTo>
                  <a:lnTo>
                    <a:pt x="159870" y="60110"/>
                  </a:lnTo>
                  <a:lnTo>
                    <a:pt x="153337" y="74419"/>
                  </a:lnTo>
                  <a:lnTo>
                    <a:pt x="146489" y="89596"/>
                  </a:lnTo>
                  <a:lnTo>
                    <a:pt x="139058" y="105458"/>
                  </a:lnTo>
                  <a:lnTo>
                    <a:pt x="130956" y="121820"/>
                  </a:lnTo>
                  <a:lnTo>
                    <a:pt x="122568" y="138212"/>
                  </a:lnTo>
                  <a:lnTo>
                    <a:pt x="114623" y="153910"/>
                  </a:lnTo>
                  <a:lnTo>
                    <a:pt x="107499" y="168576"/>
                  </a:lnTo>
                  <a:lnTo>
                    <a:pt x="101073" y="182219"/>
                  </a:lnTo>
                  <a:lnTo>
                    <a:pt x="94917" y="195004"/>
                  </a:lnTo>
                  <a:lnTo>
                    <a:pt x="88733" y="207134"/>
                  </a:lnTo>
                  <a:lnTo>
                    <a:pt x="82239" y="219114"/>
                  </a:lnTo>
                  <a:lnTo>
                    <a:pt x="75107" y="231698"/>
                  </a:lnTo>
                  <a:lnTo>
                    <a:pt x="67235" y="245240"/>
                  </a:lnTo>
                  <a:lnTo>
                    <a:pt x="59014" y="259424"/>
                  </a:lnTo>
                  <a:lnTo>
                    <a:pt x="51189" y="273485"/>
                  </a:lnTo>
                  <a:lnTo>
                    <a:pt x="44155" y="286977"/>
                  </a:lnTo>
                  <a:lnTo>
                    <a:pt x="37959" y="299797"/>
                  </a:lnTo>
                  <a:lnTo>
                    <a:pt x="32491" y="312013"/>
                  </a:lnTo>
                  <a:lnTo>
                    <a:pt x="27596" y="323754"/>
                  </a:lnTo>
                  <a:lnTo>
                    <a:pt x="23290" y="335470"/>
                  </a:lnTo>
                  <a:lnTo>
                    <a:pt x="19763" y="347876"/>
                  </a:lnTo>
                  <a:lnTo>
                    <a:pt x="17049" y="361298"/>
                  </a:lnTo>
                  <a:lnTo>
                    <a:pt x="14885" y="375400"/>
                  </a:lnTo>
                  <a:lnTo>
                    <a:pt x="12816" y="389407"/>
                  </a:lnTo>
                  <a:lnTo>
                    <a:pt x="10574" y="402863"/>
                  </a:lnTo>
                  <a:lnTo>
                    <a:pt x="8227" y="415788"/>
                  </a:lnTo>
                  <a:lnTo>
                    <a:pt x="5857" y="430087"/>
                  </a:lnTo>
                  <a:lnTo>
                    <a:pt x="3252" y="450364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624187" y="399130"/>
              <a:ext cx="143712" cy="379979"/>
            </a:xfrm>
            <a:custGeom>
              <a:avLst/>
              <a:gdLst/>
              <a:ahLst/>
              <a:cxnLst/>
              <a:rect l="0" t="0" r="0" b="0"/>
              <a:pathLst>
                <a:path w="143712" h="379979">
                  <a:moveTo>
                    <a:pt x="92786" y="285222"/>
                  </a:moveTo>
                  <a:lnTo>
                    <a:pt x="89852" y="276421"/>
                  </a:lnTo>
                  <a:lnTo>
                    <a:pt x="87070" y="268074"/>
                  </a:lnTo>
                  <a:lnTo>
                    <a:pt x="84166" y="259380"/>
                  </a:lnTo>
                  <a:lnTo>
                    <a:pt x="80953" y="250432"/>
                  </a:lnTo>
                  <a:lnTo>
                    <a:pt x="77140" y="241585"/>
                  </a:lnTo>
                  <a:lnTo>
                    <a:pt x="72623" y="233065"/>
                  </a:lnTo>
                  <a:lnTo>
                    <a:pt x="67459" y="225567"/>
                  </a:lnTo>
                  <a:lnTo>
                    <a:pt x="61772" y="220283"/>
                  </a:lnTo>
                  <a:lnTo>
                    <a:pt x="55686" y="217670"/>
                  </a:lnTo>
                  <a:lnTo>
                    <a:pt x="49313" y="217699"/>
                  </a:lnTo>
                  <a:lnTo>
                    <a:pt x="42736" y="220221"/>
                  </a:lnTo>
                  <a:lnTo>
                    <a:pt x="36022" y="224878"/>
                  </a:lnTo>
                  <a:lnTo>
                    <a:pt x="29379" y="231222"/>
                  </a:lnTo>
                  <a:lnTo>
                    <a:pt x="23145" y="238825"/>
                  </a:lnTo>
                  <a:lnTo>
                    <a:pt x="17476" y="247341"/>
                  </a:lnTo>
                  <a:lnTo>
                    <a:pt x="12517" y="256665"/>
                  </a:lnTo>
                  <a:lnTo>
                    <a:pt x="8483" y="266907"/>
                  </a:lnTo>
                  <a:lnTo>
                    <a:pt x="5401" y="278058"/>
                  </a:lnTo>
                  <a:lnTo>
                    <a:pt x="3144" y="289987"/>
                  </a:lnTo>
                  <a:lnTo>
                    <a:pt x="1538" y="302527"/>
                  </a:lnTo>
                  <a:lnTo>
                    <a:pt x="427" y="315512"/>
                  </a:lnTo>
                  <a:lnTo>
                    <a:pt x="0" y="328485"/>
                  </a:lnTo>
                  <a:lnTo>
                    <a:pt x="771" y="340736"/>
                  </a:lnTo>
                  <a:lnTo>
                    <a:pt x="2925" y="351921"/>
                  </a:lnTo>
                  <a:lnTo>
                    <a:pt x="6507" y="361565"/>
                  </a:lnTo>
                  <a:lnTo>
                    <a:pt x="11587" y="368914"/>
                  </a:lnTo>
                  <a:lnTo>
                    <a:pt x="18038" y="373775"/>
                  </a:lnTo>
                  <a:lnTo>
                    <a:pt x="25454" y="376259"/>
                  </a:lnTo>
                  <a:lnTo>
                    <a:pt x="33263" y="376505"/>
                  </a:lnTo>
                  <a:lnTo>
                    <a:pt x="41097" y="374818"/>
                  </a:lnTo>
                  <a:lnTo>
                    <a:pt x="48641" y="371436"/>
                  </a:lnTo>
                  <a:lnTo>
                    <a:pt x="55555" y="366434"/>
                  </a:lnTo>
                  <a:lnTo>
                    <a:pt x="61725" y="359997"/>
                  </a:lnTo>
                  <a:lnTo>
                    <a:pt x="67376" y="352236"/>
                  </a:lnTo>
                  <a:lnTo>
                    <a:pt x="72947" y="343125"/>
                  </a:lnTo>
                  <a:lnTo>
                    <a:pt x="78697" y="332773"/>
                  </a:lnTo>
                  <a:lnTo>
                    <a:pt x="84544" y="321398"/>
                  </a:lnTo>
                  <a:lnTo>
                    <a:pt x="90170" y="309239"/>
                  </a:lnTo>
                  <a:lnTo>
                    <a:pt x="95405" y="296504"/>
                  </a:lnTo>
                  <a:lnTo>
                    <a:pt x="100396" y="283360"/>
                  </a:lnTo>
                  <a:lnTo>
                    <a:pt x="105507" y="269931"/>
                  </a:lnTo>
                  <a:lnTo>
                    <a:pt x="110940" y="256300"/>
                  </a:lnTo>
                  <a:lnTo>
                    <a:pt x="116572" y="242367"/>
                  </a:lnTo>
                  <a:lnTo>
                    <a:pt x="122053" y="227867"/>
                  </a:lnTo>
                  <a:lnTo>
                    <a:pt x="127181" y="212701"/>
                  </a:lnTo>
                  <a:lnTo>
                    <a:pt x="131760" y="196921"/>
                  </a:lnTo>
                  <a:lnTo>
                    <a:pt x="135530" y="180642"/>
                  </a:lnTo>
                  <a:lnTo>
                    <a:pt x="138431" y="163986"/>
                  </a:lnTo>
                  <a:lnTo>
                    <a:pt x="140566" y="147054"/>
                  </a:lnTo>
                  <a:lnTo>
                    <a:pt x="142089" y="129929"/>
                  </a:lnTo>
                  <a:lnTo>
                    <a:pt x="143149" y="112672"/>
                  </a:lnTo>
                  <a:lnTo>
                    <a:pt x="143711" y="95491"/>
                  </a:lnTo>
                  <a:lnTo>
                    <a:pt x="143565" y="78723"/>
                  </a:lnTo>
                  <a:lnTo>
                    <a:pt x="142652" y="62520"/>
                  </a:lnTo>
                  <a:lnTo>
                    <a:pt x="141056" y="47030"/>
                  </a:lnTo>
                  <a:lnTo>
                    <a:pt x="138915" y="32467"/>
                  </a:lnTo>
                  <a:lnTo>
                    <a:pt x="136349" y="18884"/>
                  </a:lnTo>
                  <a:lnTo>
                    <a:pt x="133013" y="7253"/>
                  </a:lnTo>
                  <a:lnTo>
                    <a:pt x="128418" y="532"/>
                  </a:lnTo>
                  <a:lnTo>
                    <a:pt x="123297" y="0"/>
                  </a:lnTo>
                  <a:lnTo>
                    <a:pt x="118631" y="3562"/>
                  </a:lnTo>
                  <a:lnTo>
                    <a:pt x="114643" y="9943"/>
                  </a:lnTo>
                  <a:lnTo>
                    <a:pt x="111450" y="18836"/>
                  </a:lnTo>
                  <a:lnTo>
                    <a:pt x="109028" y="29935"/>
                  </a:lnTo>
                  <a:lnTo>
                    <a:pt x="107096" y="42498"/>
                  </a:lnTo>
                  <a:lnTo>
                    <a:pt x="105201" y="55482"/>
                  </a:lnTo>
                  <a:lnTo>
                    <a:pt x="103084" y="68272"/>
                  </a:lnTo>
                  <a:lnTo>
                    <a:pt x="100835" y="81134"/>
                  </a:lnTo>
                  <a:lnTo>
                    <a:pt x="98779" y="94977"/>
                  </a:lnTo>
                  <a:lnTo>
                    <a:pt x="97097" y="110258"/>
                  </a:lnTo>
                  <a:lnTo>
                    <a:pt x="95645" y="126963"/>
                  </a:lnTo>
                  <a:lnTo>
                    <a:pt x="94063" y="144868"/>
                  </a:lnTo>
                  <a:lnTo>
                    <a:pt x="92153" y="163694"/>
                  </a:lnTo>
                  <a:lnTo>
                    <a:pt x="90039" y="183032"/>
                  </a:lnTo>
                  <a:lnTo>
                    <a:pt x="88074" y="202379"/>
                  </a:lnTo>
                  <a:lnTo>
                    <a:pt x="86459" y="221456"/>
                  </a:lnTo>
                  <a:lnTo>
                    <a:pt x="85393" y="240026"/>
                  </a:lnTo>
                  <a:lnTo>
                    <a:pt x="85134" y="257808"/>
                  </a:lnTo>
                  <a:lnTo>
                    <a:pt x="85743" y="274730"/>
                  </a:lnTo>
                  <a:lnTo>
                    <a:pt x="87119" y="290721"/>
                  </a:lnTo>
                  <a:lnTo>
                    <a:pt x="89106" y="305630"/>
                  </a:lnTo>
                  <a:lnTo>
                    <a:pt x="91546" y="319468"/>
                  </a:lnTo>
                  <a:lnTo>
                    <a:pt x="94160" y="332138"/>
                  </a:lnTo>
                  <a:lnTo>
                    <a:pt x="96802" y="344693"/>
                  </a:lnTo>
                  <a:lnTo>
                    <a:pt x="99703" y="359358"/>
                  </a:lnTo>
                  <a:lnTo>
                    <a:pt x="103315" y="3799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785927" y="620860"/>
              <a:ext cx="246903" cy="189835"/>
            </a:xfrm>
            <a:custGeom>
              <a:avLst/>
              <a:gdLst/>
              <a:ahLst/>
              <a:cxnLst/>
              <a:rect l="0" t="0" r="0" b="0"/>
              <a:pathLst>
                <a:path w="246903" h="189835">
                  <a:moveTo>
                    <a:pt x="67917" y="21378"/>
                  </a:moveTo>
                  <a:lnTo>
                    <a:pt x="59182" y="24446"/>
                  </a:lnTo>
                  <a:lnTo>
                    <a:pt x="51476" y="28508"/>
                  </a:lnTo>
                  <a:lnTo>
                    <a:pt x="44074" y="34001"/>
                  </a:lnTo>
                  <a:lnTo>
                    <a:pt x="36813" y="40761"/>
                  </a:lnTo>
                  <a:lnTo>
                    <a:pt x="29635" y="48559"/>
                  </a:lnTo>
                  <a:lnTo>
                    <a:pt x="22518" y="57160"/>
                  </a:lnTo>
                  <a:lnTo>
                    <a:pt x="15773" y="66518"/>
                  </a:lnTo>
                  <a:lnTo>
                    <a:pt x="10003" y="76772"/>
                  </a:lnTo>
                  <a:lnTo>
                    <a:pt x="5463" y="87925"/>
                  </a:lnTo>
                  <a:lnTo>
                    <a:pt x="2246" y="99853"/>
                  </a:lnTo>
                  <a:lnTo>
                    <a:pt x="455" y="112391"/>
                  </a:lnTo>
                  <a:lnTo>
                    <a:pt x="0" y="125373"/>
                  </a:lnTo>
                  <a:lnTo>
                    <a:pt x="982" y="138345"/>
                  </a:lnTo>
                  <a:lnTo>
                    <a:pt x="3762" y="150594"/>
                  </a:lnTo>
                  <a:lnTo>
                    <a:pt x="8370" y="161779"/>
                  </a:lnTo>
                  <a:lnTo>
                    <a:pt x="14566" y="171422"/>
                  </a:lnTo>
                  <a:lnTo>
                    <a:pt x="22011" y="178771"/>
                  </a:lnTo>
                  <a:lnTo>
                    <a:pt x="30388" y="183631"/>
                  </a:lnTo>
                  <a:lnTo>
                    <a:pt x="39434" y="186115"/>
                  </a:lnTo>
                  <a:lnTo>
                    <a:pt x="48951" y="186360"/>
                  </a:lnTo>
                  <a:lnTo>
                    <a:pt x="58789" y="184674"/>
                  </a:lnTo>
                  <a:lnTo>
                    <a:pt x="68682" y="181292"/>
                  </a:lnTo>
                  <a:lnTo>
                    <a:pt x="78251" y="176290"/>
                  </a:lnTo>
                  <a:lnTo>
                    <a:pt x="87312" y="169852"/>
                  </a:lnTo>
                  <a:lnTo>
                    <a:pt x="95703" y="162092"/>
                  </a:lnTo>
                  <a:lnTo>
                    <a:pt x="103193" y="152981"/>
                  </a:lnTo>
                  <a:lnTo>
                    <a:pt x="109740" y="142633"/>
                  </a:lnTo>
                  <a:lnTo>
                    <a:pt x="115137" y="131431"/>
                  </a:lnTo>
                  <a:lnTo>
                    <a:pt x="118940" y="119920"/>
                  </a:lnTo>
                  <a:lnTo>
                    <a:pt x="121049" y="108443"/>
                  </a:lnTo>
                  <a:lnTo>
                    <a:pt x="121500" y="97297"/>
                  </a:lnTo>
                  <a:lnTo>
                    <a:pt x="120290" y="86813"/>
                  </a:lnTo>
                  <a:lnTo>
                    <a:pt x="117589" y="77096"/>
                  </a:lnTo>
                  <a:lnTo>
                    <a:pt x="113675" y="68079"/>
                  </a:lnTo>
                  <a:lnTo>
                    <a:pt x="108839" y="59629"/>
                  </a:lnTo>
                  <a:lnTo>
                    <a:pt x="103345" y="51659"/>
                  </a:lnTo>
                  <a:lnTo>
                    <a:pt x="97868" y="45936"/>
                  </a:lnTo>
                  <a:lnTo>
                    <a:pt x="94943" y="44997"/>
                  </a:lnTo>
                  <a:lnTo>
                    <a:pt x="96474" y="47630"/>
                  </a:lnTo>
                  <a:lnTo>
                    <a:pt x="101253" y="51375"/>
                  </a:lnTo>
                  <a:lnTo>
                    <a:pt x="108462" y="55286"/>
                  </a:lnTo>
                  <a:lnTo>
                    <a:pt x="117570" y="59136"/>
                  </a:lnTo>
                  <a:lnTo>
                    <a:pt x="128124" y="62732"/>
                  </a:lnTo>
                  <a:lnTo>
                    <a:pt x="139739" y="65777"/>
                  </a:lnTo>
                  <a:lnTo>
                    <a:pt x="152107" y="68157"/>
                  </a:lnTo>
                  <a:lnTo>
                    <a:pt x="164838" y="69756"/>
                  </a:lnTo>
                  <a:lnTo>
                    <a:pt x="177458" y="70380"/>
                  </a:lnTo>
                  <a:lnTo>
                    <a:pt x="189716" y="70012"/>
                  </a:lnTo>
                  <a:lnTo>
                    <a:pt x="201234" y="68459"/>
                  </a:lnTo>
                  <a:lnTo>
                    <a:pt x="211445" y="65289"/>
                  </a:lnTo>
                  <a:lnTo>
                    <a:pt x="220155" y="60414"/>
                  </a:lnTo>
                  <a:lnTo>
                    <a:pt x="227173" y="54039"/>
                  </a:lnTo>
                  <a:lnTo>
                    <a:pt x="232147" y="46473"/>
                  </a:lnTo>
                  <a:lnTo>
                    <a:pt x="235076" y="38024"/>
                  </a:lnTo>
                  <a:lnTo>
                    <a:pt x="235926" y="29268"/>
                  </a:lnTo>
                  <a:lnTo>
                    <a:pt x="234461" y="21012"/>
                  </a:lnTo>
                  <a:lnTo>
                    <a:pt x="230773" y="13660"/>
                  </a:lnTo>
                  <a:lnTo>
                    <a:pt x="225215" y="7575"/>
                  </a:lnTo>
                  <a:lnTo>
                    <a:pt x="218204" y="3237"/>
                  </a:lnTo>
                  <a:lnTo>
                    <a:pt x="210123" y="733"/>
                  </a:lnTo>
                  <a:lnTo>
                    <a:pt x="201277" y="0"/>
                  </a:lnTo>
                  <a:lnTo>
                    <a:pt x="191894" y="1012"/>
                  </a:lnTo>
                  <a:lnTo>
                    <a:pt x="182151" y="3582"/>
                  </a:lnTo>
                  <a:lnTo>
                    <a:pt x="172492" y="7576"/>
                  </a:lnTo>
                  <a:lnTo>
                    <a:pt x="163612" y="12996"/>
                  </a:lnTo>
                  <a:lnTo>
                    <a:pt x="155831" y="19723"/>
                  </a:lnTo>
                  <a:lnTo>
                    <a:pt x="149284" y="27848"/>
                  </a:lnTo>
                  <a:lnTo>
                    <a:pt x="144104" y="37737"/>
                  </a:lnTo>
                  <a:lnTo>
                    <a:pt x="140216" y="49424"/>
                  </a:lnTo>
                  <a:lnTo>
                    <a:pt x="137569" y="62510"/>
                  </a:lnTo>
                  <a:lnTo>
                    <a:pt x="136226" y="76357"/>
                  </a:lnTo>
                  <a:lnTo>
                    <a:pt x="136100" y="90516"/>
                  </a:lnTo>
                  <a:lnTo>
                    <a:pt x="137149" y="104598"/>
                  </a:lnTo>
                  <a:lnTo>
                    <a:pt x="139447" y="118198"/>
                  </a:lnTo>
                  <a:lnTo>
                    <a:pt x="142923" y="131148"/>
                  </a:lnTo>
                  <a:lnTo>
                    <a:pt x="147544" y="143147"/>
                  </a:lnTo>
                  <a:lnTo>
                    <a:pt x="153395" y="153689"/>
                  </a:lnTo>
                  <a:lnTo>
                    <a:pt x="160410" y="162628"/>
                  </a:lnTo>
                  <a:lnTo>
                    <a:pt x="168561" y="169971"/>
                  </a:lnTo>
                  <a:lnTo>
                    <a:pt x="177935" y="175696"/>
                  </a:lnTo>
                  <a:lnTo>
                    <a:pt x="188450" y="179957"/>
                  </a:lnTo>
                  <a:lnTo>
                    <a:pt x="199498" y="183031"/>
                  </a:lnTo>
                  <a:lnTo>
                    <a:pt x="211220" y="185527"/>
                  </a:lnTo>
                  <a:lnTo>
                    <a:pt x="225762" y="187669"/>
                  </a:lnTo>
                  <a:lnTo>
                    <a:pt x="246902" y="1898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064414" y="589595"/>
              <a:ext cx="159807" cy="215973"/>
            </a:xfrm>
            <a:custGeom>
              <a:avLst/>
              <a:gdLst/>
              <a:ahLst/>
              <a:cxnLst/>
              <a:rect l="0" t="0" r="0" b="0"/>
              <a:pathLst>
                <a:path w="159807" h="215973">
                  <a:moveTo>
                    <a:pt x="115813" y="0"/>
                  </a:moveTo>
                  <a:lnTo>
                    <a:pt x="107012" y="2934"/>
                  </a:lnTo>
                  <a:lnTo>
                    <a:pt x="98666" y="5716"/>
                  </a:lnTo>
                  <a:lnTo>
                    <a:pt x="89971" y="8621"/>
                  </a:lnTo>
                  <a:lnTo>
                    <a:pt x="81023" y="11834"/>
                  </a:lnTo>
                  <a:lnTo>
                    <a:pt x="72177" y="15647"/>
                  </a:lnTo>
                  <a:lnTo>
                    <a:pt x="63638" y="20164"/>
                  </a:lnTo>
                  <a:lnTo>
                    <a:pt x="55449" y="25328"/>
                  </a:lnTo>
                  <a:lnTo>
                    <a:pt x="47572" y="31016"/>
                  </a:lnTo>
                  <a:lnTo>
                    <a:pt x="39946" y="37105"/>
                  </a:lnTo>
                  <a:lnTo>
                    <a:pt x="32673" y="43651"/>
                  </a:lnTo>
                  <a:lnTo>
                    <a:pt x="26009" y="50876"/>
                  </a:lnTo>
                  <a:lnTo>
                    <a:pt x="20056" y="58844"/>
                  </a:lnTo>
                  <a:lnTo>
                    <a:pt x="15244" y="67312"/>
                  </a:lnTo>
                  <a:lnTo>
                    <a:pt x="12375" y="75843"/>
                  </a:lnTo>
                  <a:lnTo>
                    <a:pt x="11719" y="84164"/>
                  </a:lnTo>
                  <a:lnTo>
                    <a:pt x="13399" y="91868"/>
                  </a:lnTo>
                  <a:lnTo>
                    <a:pt x="17643" y="98357"/>
                  </a:lnTo>
                  <a:lnTo>
                    <a:pt x="24314" y="103416"/>
                  </a:lnTo>
                  <a:lnTo>
                    <a:pt x="33012" y="106998"/>
                  </a:lnTo>
                  <a:lnTo>
                    <a:pt x="43275" y="109043"/>
                  </a:lnTo>
                  <a:lnTo>
                    <a:pt x="54690" y="109684"/>
                  </a:lnTo>
                  <a:lnTo>
                    <a:pt x="66927" y="109338"/>
                  </a:lnTo>
                  <a:lnTo>
                    <a:pt x="79738" y="108584"/>
                  </a:lnTo>
                  <a:lnTo>
                    <a:pt x="92936" y="107802"/>
                  </a:lnTo>
                  <a:lnTo>
                    <a:pt x="106069" y="107638"/>
                  </a:lnTo>
                  <a:lnTo>
                    <a:pt x="118434" y="109051"/>
                  </a:lnTo>
                  <a:lnTo>
                    <a:pt x="129703" y="112423"/>
                  </a:lnTo>
                  <a:lnTo>
                    <a:pt x="139576" y="117792"/>
                  </a:lnTo>
                  <a:lnTo>
                    <a:pt x="147611" y="125134"/>
                  </a:lnTo>
                  <a:lnTo>
                    <a:pt x="153745" y="134215"/>
                  </a:lnTo>
                  <a:lnTo>
                    <a:pt x="157899" y="144530"/>
                  </a:lnTo>
                  <a:lnTo>
                    <a:pt x="159806" y="155429"/>
                  </a:lnTo>
                  <a:lnTo>
                    <a:pt x="159530" y="166482"/>
                  </a:lnTo>
                  <a:lnTo>
                    <a:pt x="157246" y="177171"/>
                  </a:lnTo>
                  <a:lnTo>
                    <a:pt x="153055" y="186815"/>
                  </a:lnTo>
                  <a:lnTo>
                    <a:pt x="147198" y="195145"/>
                  </a:lnTo>
                  <a:lnTo>
                    <a:pt x="139844" y="202076"/>
                  </a:lnTo>
                  <a:lnTo>
                    <a:pt x="131014" y="207524"/>
                  </a:lnTo>
                  <a:lnTo>
                    <a:pt x="120853" y="211594"/>
                  </a:lnTo>
                  <a:lnTo>
                    <a:pt x="109608" y="214364"/>
                  </a:lnTo>
                  <a:lnTo>
                    <a:pt x="97537" y="215791"/>
                  </a:lnTo>
                  <a:lnTo>
                    <a:pt x="84866" y="215972"/>
                  </a:lnTo>
                  <a:lnTo>
                    <a:pt x="71935" y="214961"/>
                  </a:lnTo>
                  <a:lnTo>
                    <a:pt x="59180" y="212689"/>
                  </a:lnTo>
                  <a:lnTo>
                    <a:pt x="46838" y="209243"/>
                  </a:lnTo>
                  <a:lnTo>
                    <a:pt x="35395" y="205132"/>
                  </a:lnTo>
                  <a:lnTo>
                    <a:pt x="24548" y="200790"/>
                  </a:lnTo>
                  <a:lnTo>
                    <a:pt x="13349" y="195839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483391" y="601374"/>
              <a:ext cx="202205" cy="209321"/>
            </a:xfrm>
            <a:custGeom>
              <a:avLst/>
              <a:gdLst/>
              <a:ahLst/>
              <a:cxnLst/>
              <a:rect l="0" t="0" r="0" b="0"/>
              <a:pathLst>
                <a:path w="202205" h="209321">
                  <a:moveTo>
                    <a:pt x="107448" y="125092"/>
                  </a:moveTo>
                  <a:lnTo>
                    <a:pt x="113181" y="116156"/>
                  </a:lnTo>
                  <a:lnTo>
                    <a:pt x="117465" y="106529"/>
                  </a:lnTo>
                  <a:lnTo>
                    <a:pt x="120661" y="95242"/>
                  </a:lnTo>
                  <a:lnTo>
                    <a:pt x="122678" y="82575"/>
                  </a:lnTo>
                  <a:lnTo>
                    <a:pt x="123078" y="69095"/>
                  </a:lnTo>
                  <a:lnTo>
                    <a:pt x="121762" y="55237"/>
                  </a:lnTo>
                  <a:lnTo>
                    <a:pt x="118767" y="41720"/>
                  </a:lnTo>
                  <a:lnTo>
                    <a:pt x="114094" y="29573"/>
                  </a:lnTo>
                  <a:lnTo>
                    <a:pt x="107912" y="19241"/>
                  </a:lnTo>
                  <a:lnTo>
                    <a:pt x="100338" y="10969"/>
                  </a:lnTo>
                  <a:lnTo>
                    <a:pt x="91361" y="5074"/>
                  </a:lnTo>
                  <a:lnTo>
                    <a:pt x="81110" y="1482"/>
                  </a:lnTo>
                  <a:lnTo>
                    <a:pt x="70145" y="0"/>
                  </a:lnTo>
                  <a:lnTo>
                    <a:pt x="59325" y="500"/>
                  </a:lnTo>
                  <a:lnTo>
                    <a:pt x="49132" y="2723"/>
                  </a:lnTo>
                  <a:lnTo>
                    <a:pt x="39832" y="6482"/>
                  </a:lnTo>
                  <a:lnTo>
                    <a:pt x="31657" y="11745"/>
                  </a:lnTo>
                  <a:lnTo>
                    <a:pt x="24605" y="18361"/>
                  </a:lnTo>
                  <a:lnTo>
                    <a:pt x="18514" y="26243"/>
                  </a:lnTo>
                  <a:lnTo>
                    <a:pt x="13172" y="35435"/>
                  </a:lnTo>
                  <a:lnTo>
                    <a:pt x="8394" y="45843"/>
                  </a:lnTo>
                  <a:lnTo>
                    <a:pt x="4352" y="57255"/>
                  </a:lnTo>
                  <a:lnTo>
                    <a:pt x="1541" y="69439"/>
                  </a:lnTo>
                  <a:lnTo>
                    <a:pt x="132" y="82186"/>
                  </a:lnTo>
                  <a:lnTo>
                    <a:pt x="0" y="95168"/>
                  </a:lnTo>
                  <a:lnTo>
                    <a:pt x="900" y="107957"/>
                  </a:lnTo>
                  <a:lnTo>
                    <a:pt x="2584" y="120330"/>
                  </a:lnTo>
                  <a:lnTo>
                    <a:pt x="5001" y="132096"/>
                  </a:lnTo>
                  <a:lnTo>
                    <a:pt x="8293" y="143005"/>
                  </a:lnTo>
                  <a:lnTo>
                    <a:pt x="12477" y="153001"/>
                  </a:lnTo>
                  <a:lnTo>
                    <a:pt x="17761" y="161866"/>
                  </a:lnTo>
                  <a:lnTo>
                    <a:pt x="24596" y="169151"/>
                  </a:lnTo>
                  <a:lnTo>
                    <a:pt x="33079" y="174747"/>
                  </a:lnTo>
                  <a:lnTo>
                    <a:pt x="42692" y="178522"/>
                  </a:lnTo>
                  <a:lnTo>
                    <a:pt x="52521" y="180165"/>
                  </a:lnTo>
                  <a:lnTo>
                    <a:pt x="62017" y="179714"/>
                  </a:lnTo>
                  <a:lnTo>
                    <a:pt x="70999" y="177481"/>
                  </a:lnTo>
                  <a:lnTo>
                    <a:pt x="79485" y="173856"/>
                  </a:lnTo>
                  <a:lnTo>
                    <a:pt x="87556" y="169197"/>
                  </a:lnTo>
                  <a:lnTo>
                    <a:pt x="95143" y="163631"/>
                  </a:lnTo>
                  <a:lnTo>
                    <a:pt x="102030" y="157072"/>
                  </a:lnTo>
                  <a:lnTo>
                    <a:pt x="108147" y="149551"/>
                  </a:lnTo>
                  <a:lnTo>
                    <a:pt x="113579" y="141214"/>
                  </a:lnTo>
                  <a:lnTo>
                    <a:pt x="118464" y="132239"/>
                  </a:lnTo>
                  <a:lnTo>
                    <a:pt x="122922" y="122867"/>
                  </a:lnTo>
                  <a:lnTo>
                    <a:pt x="126574" y="115866"/>
                  </a:lnTo>
                  <a:lnTo>
                    <a:pt x="129082" y="114450"/>
                  </a:lnTo>
                  <a:lnTo>
                    <a:pt x="131075" y="117412"/>
                  </a:lnTo>
                  <a:lnTo>
                    <a:pt x="133078" y="123173"/>
                  </a:lnTo>
                  <a:lnTo>
                    <a:pt x="135324" y="130676"/>
                  </a:lnTo>
                  <a:lnTo>
                    <a:pt x="137869" y="139260"/>
                  </a:lnTo>
                  <a:lnTo>
                    <a:pt x="141009" y="148363"/>
                  </a:lnTo>
                  <a:lnTo>
                    <a:pt x="145306" y="157427"/>
                  </a:lnTo>
                  <a:lnTo>
                    <a:pt x="150963" y="166163"/>
                  </a:lnTo>
                  <a:lnTo>
                    <a:pt x="157792" y="174398"/>
                  </a:lnTo>
                  <a:lnTo>
                    <a:pt x="166280" y="182877"/>
                  </a:lnTo>
                  <a:lnTo>
                    <a:pt x="179408" y="193458"/>
                  </a:lnTo>
                  <a:lnTo>
                    <a:pt x="202204" y="2093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842295" y="622865"/>
              <a:ext cx="138100" cy="191776"/>
            </a:xfrm>
            <a:custGeom>
              <a:avLst/>
              <a:gdLst/>
              <a:ahLst/>
              <a:cxnLst/>
              <a:rect l="0" t="0" r="0" b="0"/>
              <a:pathLst>
                <a:path w="138100" h="191776">
                  <a:moveTo>
                    <a:pt x="106513" y="40430"/>
                  </a:moveTo>
                  <a:lnTo>
                    <a:pt x="103512" y="31696"/>
                  </a:lnTo>
                  <a:lnTo>
                    <a:pt x="100090" y="23989"/>
                  </a:lnTo>
                  <a:lnTo>
                    <a:pt x="95889" y="16601"/>
                  </a:lnTo>
                  <a:lnTo>
                    <a:pt x="90816" y="9858"/>
                  </a:lnTo>
                  <a:lnTo>
                    <a:pt x="84686" y="4624"/>
                  </a:lnTo>
                  <a:lnTo>
                    <a:pt x="77508" y="1268"/>
                  </a:lnTo>
                  <a:lnTo>
                    <a:pt x="69594" y="0"/>
                  </a:lnTo>
                  <a:lnTo>
                    <a:pt x="61447" y="1119"/>
                  </a:lnTo>
                  <a:lnTo>
                    <a:pt x="53380" y="4538"/>
                  </a:lnTo>
                  <a:lnTo>
                    <a:pt x="45508" y="9731"/>
                  </a:lnTo>
                  <a:lnTo>
                    <a:pt x="37843" y="15956"/>
                  </a:lnTo>
                  <a:lnTo>
                    <a:pt x="30359" y="22697"/>
                  </a:lnTo>
                  <a:lnTo>
                    <a:pt x="23182" y="29999"/>
                  </a:lnTo>
                  <a:lnTo>
                    <a:pt x="16580" y="38337"/>
                  </a:lnTo>
                  <a:lnTo>
                    <a:pt x="10665" y="47914"/>
                  </a:lnTo>
                  <a:lnTo>
                    <a:pt x="5710" y="58804"/>
                  </a:lnTo>
                  <a:lnTo>
                    <a:pt x="2211" y="71103"/>
                  </a:lnTo>
                  <a:lnTo>
                    <a:pt x="309" y="84709"/>
                  </a:lnTo>
                  <a:lnTo>
                    <a:pt x="0" y="99066"/>
                  </a:lnTo>
                  <a:lnTo>
                    <a:pt x="1304" y="113310"/>
                  </a:lnTo>
                  <a:lnTo>
                    <a:pt x="4070" y="126953"/>
                  </a:lnTo>
                  <a:lnTo>
                    <a:pt x="8027" y="139720"/>
                  </a:lnTo>
                  <a:lnTo>
                    <a:pt x="12891" y="151375"/>
                  </a:lnTo>
                  <a:lnTo>
                    <a:pt x="18430" y="161908"/>
                  </a:lnTo>
                  <a:lnTo>
                    <a:pt x="24944" y="171151"/>
                  </a:lnTo>
                  <a:lnTo>
                    <a:pt x="33212" y="178697"/>
                  </a:lnTo>
                  <a:lnTo>
                    <a:pt x="43511" y="184475"/>
                  </a:lnTo>
                  <a:lnTo>
                    <a:pt x="55344" y="188544"/>
                  </a:lnTo>
                  <a:lnTo>
                    <a:pt x="67742" y="190918"/>
                  </a:lnTo>
                  <a:lnTo>
                    <a:pt x="80071" y="191775"/>
                  </a:lnTo>
                  <a:lnTo>
                    <a:pt x="91822" y="191370"/>
                  </a:lnTo>
                  <a:lnTo>
                    <a:pt x="103710" y="189795"/>
                  </a:lnTo>
                  <a:lnTo>
                    <a:pt x="117887" y="185799"/>
                  </a:lnTo>
                  <a:lnTo>
                    <a:pt x="138099" y="1773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033036" y="705409"/>
              <a:ext cx="31587" cy="147400"/>
            </a:xfrm>
            <a:custGeom>
              <a:avLst/>
              <a:gdLst/>
              <a:ahLst/>
              <a:cxnLst/>
              <a:rect l="0" t="0" r="0" b="0"/>
              <a:pathLst>
                <a:path w="31587" h="147400">
                  <a:moveTo>
                    <a:pt x="0" y="0"/>
                  </a:moveTo>
                  <a:lnTo>
                    <a:pt x="68" y="11668"/>
                  </a:lnTo>
                  <a:lnTo>
                    <a:pt x="708" y="22157"/>
                  </a:lnTo>
                  <a:lnTo>
                    <a:pt x="2000" y="32468"/>
                  </a:lnTo>
                  <a:lnTo>
                    <a:pt x="3687" y="43115"/>
                  </a:lnTo>
                  <a:lnTo>
                    <a:pt x="5355" y="54755"/>
                  </a:lnTo>
                  <a:lnTo>
                    <a:pt x="6776" y="67637"/>
                  </a:lnTo>
                  <a:lnTo>
                    <a:pt x="8221" y="81198"/>
                  </a:lnTo>
                  <a:lnTo>
                    <a:pt x="10328" y="94304"/>
                  </a:lnTo>
                  <a:lnTo>
                    <a:pt x="13405" y="106327"/>
                  </a:lnTo>
                  <a:lnTo>
                    <a:pt x="17133" y="116870"/>
                  </a:lnTo>
                  <a:lnTo>
                    <a:pt x="21111" y="126547"/>
                  </a:lnTo>
                  <a:lnTo>
                    <a:pt x="25692" y="136201"/>
                  </a:lnTo>
                  <a:lnTo>
                    <a:pt x="31586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043565" y="5790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127792" y="666099"/>
              <a:ext cx="84230" cy="141605"/>
            </a:xfrm>
            <a:custGeom>
              <a:avLst/>
              <a:gdLst/>
              <a:ahLst/>
              <a:cxnLst/>
              <a:rect l="0" t="0" r="0" b="0"/>
              <a:pathLst>
                <a:path w="84230" h="141605">
                  <a:moveTo>
                    <a:pt x="0" y="39310"/>
                  </a:moveTo>
                  <a:lnTo>
                    <a:pt x="2934" y="48111"/>
                  </a:lnTo>
                  <a:lnTo>
                    <a:pt x="5716" y="56458"/>
                  </a:lnTo>
                  <a:lnTo>
                    <a:pt x="8616" y="65161"/>
                  </a:lnTo>
                  <a:lnTo>
                    <a:pt x="11656" y="74455"/>
                  </a:lnTo>
                  <a:lnTo>
                    <a:pt x="14821" y="84598"/>
                  </a:lnTo>
                  <a:lnTo>
                    <a:pt x="18086" y="95639"/>
                  </a:lnTo>
                  <a:lnTo>
                    <a:pt x="21423" y="107306"/>
                  </a:lnTo>
                  <a:lnTo>
                    <a:pt x="24815" y="119128"/>
                  </a:lnTo>
                  <a:lnTo>
                    <a:pt x="28215" y="130741"/>
                  </a:lnTo>
                  <a:lnTo>
                    <a:pt x="30582" y="139378"/>
                  </a:lnTo>
                  <a:lnTo>
                    <a:pt x="30563" y="141604"/>
                  </a:lnTo>
                  <a:lnTo>
                    <a:pt x="28427" y="138339"/>
                  </a:lnTo>
                  <a:lnTo>
                    <a:pt x="24911" y="131139"/>
                  </a:lnTo>
                  <a:lnTo>
                    <a:pt x="20794" y="121010"/>
                  </a:lnTo>
                  <a:lnTo>
                    <a:pt x="16557" y="108697"/>
                  </a:lnTo>
                  <a:lnTo>
                    <a:pt x="12727" y="94956"/>
                  </a:lnTo>
                  <a:lnTo>
                    <a:pt x="9986" y="80552"/>
                  </a:lnTo>
                  <a:lnTo>
                    <a:pt x="8592" y="65967"/>
                  </a:lnTo>
                  <a:lnTo>
                    <a:pt x="8620" y="51742"/>
                  </a:lnTo>
                  <a:lnTo>
                    <a:pt x="10151" y="38564"/>
                  </a:lnTo>
                  <a:lnTo>
                    <a:pt x="13072" y="26715"/>
                  </a:lnTo>
                  <a:lnTo>
                    <a:pt x="17302" y="16606"/>
                  </a:lnTo>
                  <a:lnTo>
                    <a:pt x="22881" y="8935"/>
                  </a:lnTo>
                  <a:lnTo>
                    <a:pt x="29701" y="3850"/>
                  </a:lnTo>
                  <a:lnTo>
                    <a:pt x="37469" y="1072"/>
                  </a:lnTo>
                  <a:lnTo>
                    <a:pt x="46764" y="0"/>
                  </a:lnTo>
                  <a:lnTo>
                    <a:pt x="60635" y="1656"/>
                  </a:lnTo>
                  <a:lnTo>
                    <a:pt x="84229" y="77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279809" y="660906"/>
              <a:ext cx="142783" cy="173452"/>
            </a:xfrm>
            <a:custGeom>
              <a:avLst/>
              <a:gdLst/>
              <a:ahLst/>
              <a:cxnLst/>
              <a:rect l="0" t="0" r="0" b="0"/>
              <a:pathLst>
                <a:path w="142783" h="173452">
                  <a:moveTo>
                    <a:pt x="79610" y="23446"/>
                  </a:moveTo>
                  <a:lnTo>
                    <a:pt x="76476" y="14846"/>
                  </a:lnTo>
                  <a:lnTo>
                    <a:pt x="71773" y="8420"/>
                  </a:lnTo>
                  <a:lnTo>
                    <a:pt x="64993" y="3624"/>
                  </a:lnTo>
                  <a:lnTo>
                    <a:pt x="56719" y="601"/>
                  </a:lnTo>
                  <a:lnTo>
                    <a:pt x="47902" y="0"/>
                  </a:lnTo>
                  <a:lnTo>
                    <a:pt x="39149" y="1967"/>
                  </a:lnTo>
                  <a:lnTo>
                    <a:pt x="30864" y="6201"/>
                  </a:lnTo>
                  <a:lnTo>
                    <a:pt x="23392" y="12238"/>
                  </a:lnTo>
                  <a:lnTo>
                    <a:pt x="16827" y="19631"/>
                  </a:lnTo>
                  <a:lnTo>
                    <a:pt x="11235" y="28166"/>
                  </a:lnTo>
                  <a:lnTo>
                    <a:pt x="6764" y="37863"/>
                  </a:lnTo>
                  <a:lnTo>
                    <a:pt x="3385" y="48636"/>
                  </a:lnTo>
                  <a:lnTo>
                    <a:pt x="1096" y="60139"/>
                  </a:lnTo>
                  <a:lnTo>
                    <a:pt x="0" y="71860"/>
                  </a:lnTo>
                  <a:lnTo>
                    <a:pt x="45" y="83485"/>
                  </a:lnTo>
                  <a:lnTo>
                    <a:pt x="1208" y="94901"/>
                  </a:lnTo>
                  <a:lnTo>
                    <a:pt x="3584" y="106100"/>
                  </a:lnTo>
                  <a:lnTo>
                    <a:pt x="7108" y="117110"/>
                  </a:lnTo>
                  <a:lnTo>
                    <a:pt x="11590" y="127810"/>
                  </a:lnTo>
                  <a:lnTo>
                    <a:pt x="16816" y="137929"/>
                  </a:lnTo>
                  <a:lnTo>
                    <a:pt x="22598" y="147358"/>
                  </a:lnTo>
                  <a:lnTo>
                    <a:pt x="29107" y="155827"/>
                  </a:lnTo>
                  <a:lnTo>
                    <a:pt x="36841" y="162838"/>
                  </a:lnTo>
                  <a:lnTo>
                    <a:pt x="45967" y="168246"/>
                  </a:lnTo>
                  <a:lnTo>
                    <a:pt x="56198" y="171894"/>
                  </a:lnTo>
                  <a:lnTo>
                    <a:pt x="66982" y="173451"/>
                  </a:lnTo>
                  <a:lnTo>
                    <a:pt x="77936" y="172942"/>
                  </a:lnTo>
                  <a:lnTo>
                    <a:pt x="88712" y="170670"/>
                  </a:lnTo>
                  <a:lnTo>
                    <a:pt x="98941" y="167019"/>
                  </a:lnTo>
                  <a:lnTo>
                    <a:pt x="108474" y="162356"/>
                  </a:lnTo>
                  <a:lnTo>
                    <a:pt x="117055" y="157276"/>
                  </a:lnTo>
                  <a:lnTo>
                    <a:pt x="125063" y="152104"/>
                  </a:lnTo>
                  <a:lnTo>
                    <a:pt x="133199" y="146395"/>
                  </a:lnTo>
                  <a:lnTo>
                    <a:pt x="142782" y="1392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446362" y="421139"/>
              <a:ext cx="260499" cy="389556"/>
            </a:xfrm>
            <a:custGeom>
              <a:avLst/>
              <a:gdLst/>
              <a:ahLst/>
              <a:cxnLst/>
              <a:rect l="0" t="0" r="0" b="0"/>
              <a:pathLst>
                <a:path w="260499" h="389556">
                  <a:moveTo>
                    <a:pt x="7814" y="0"/>
                  </a:moveTo>
                  <a:lnTo>
                    <a:pt x="4948" y="8869"/>
                  </a:lnTo>
                  <a:lnTo>
                    <a:pt x="2805" y="17856"/>
                  </a:lnTo>
                  <a:lnTo>
                    <a:pt x="1207" y="27860"/>
                  </a:lnTo>
                  <a:lnTo>
                    <a:pt x="199" y="39186"/>
                  </a:lnTo>
                  <a:lnTo>
                    <a:pt x="0" y="52294"/>
                  </a:lnTo>
                  <a:lnTo>
                    <a:pt x="650" y="67264"/>
                  </a:lnTo>
                  <a:lnTo>
                    <a:pt x="1889" y="84026"/>
                  </a:lnTo>
                  <a:lnTo>
                    <a:pt x="3253" y="102548"/>
                  </a:lnTo>
                  <a:lnTo>
                    <a:pt x="4467" y="122617"/>
                  </a:lnTo>
                  <a:lnTo>
                    <a:pt x="5601" y="143276"/>
                  </a:lnTo>
                  <a:lnTo>
                    <a:pt x="6969" y="162990"/>
                  </a:lnTo>
                  <a:lnTo>
                    <a:pt x="8741" y="180980"/>
                  </a:lnTo>
                  <a:lnTo>
                    <a:pt x="10932" y="197175"/>
                  </a:lnTo>
                  <a:lnTo>
                    <a:pt x="13482" y="211828"/>
                  </a:lnTo>
                  <a:lnTo>
                    <a:pt x="16311" y="225292"/>
                  </a:lnTo>
                  <a:lnTo>
                    <a:pt x="19348" y="238373"/>
                  </a:lnTo>
                  <a:lnTo>
                    <a:pt x="22531" y="252244"/>
                  </a:lnTo>
                  <a:lnTo>
                    <a:pt x="25819" y="267475"/>
                  </a:lnTo>
                  <a:lnTo>
                    <a:pt x="29178" y="283780"/>
                  </a:lnTo>
                  <a:lnTo>
                    <a:pt x="32586" y="300337"/>
                  </a:lnTo>
                  <a:lnTo>
                    <a:pt x="36033" y="316592"/>
                  </a:lnTo>
                  <a:lnTo>
                    <a:pt x="39692" y="331382"/>
                  </a:lnTo>
                  <a:lnTo>
                    <a:pt x="44659" y="342801"/>
                  </a:lnTo>
                  <a:lnTo>
                    <a:pt x="51135" y="349672"/>
                  </a:lnTo>
                  <a:lnTo>
                    <a:pt x="57420" y="351794"/>
                  </a:lnTo>
                  <a:lnTo>
                    <a:pt x="63010" y="350079"/>
                  </a:lnTo>
                  <a:lnTo>
                    <a:pt x="68145" y="345743"/>
                  </a:lnTo>
                  <a:lnTo>
                    <a:pt x="73292" y="339940"/>
                  </a:lnTo>
                  <a:lnTo>
                    <a:pt x="78729" y="333413"/>
                  </a:lnTo>
                  <a:lnTo>
                    <a:pt x="84686" y="326556"/>
                  </a:lnTo>
                  <a:lnTo>
                    <a:pt x="91442" y="319562"/>
                  </a:lnTo>
                  <a:lnTo>
                    <a:pt x="99062" y="312522"/>
                  </a:lnTo>
                  <a:lnTo>
                    <a:pt x="107451" y="305639"/>
                  </a:lnTo>
                  <a:lnTo>
                    <a:pt x="116452" y="299233"/>
                  </a:lnTo>
                  <a:lnTo>
                    <a:pt x="125907" y="293434"/>
                  </a:lnTo>
                  <a:lnTo>
                    <a:pt x="135525" y="288047"/>
                  </a:lnTo>
                  <a:lnTo>
                    <a:pt x="144901" y="282660"/>
                  </a:lnTo>
                  <a:lnTo>
                    <a:pt x="153821" y="277029"/>
                  </a:lnTo>
                  <a:lnTo>
                    <a:pt x="161775" y="270922"/>
                  </a:lnTo>
                  <a:lnTo>
                    <a:pt x="167906" y="264058"/>
                  </a:lnTo>
                  <a:lnTo>
                    <a:pt x="171897" y="256374"/>
                  </a:lnTo>
                  <a:lnTo>
                    <a:pt x="173269" y="248450"/>
                  </a:lnTo>
                  <a:lnTo>
                    <a:pt x="171164" y="241358"/>
                  </a:lnTo>
                  <a:lnTo>
                    <a:pt x="165458" y="235642"/>
                  </a:lnTo>
                  <a:lnTo>
                    <a:pt x="157105" y="231655"/>
                  </a:lnTo>
                  <a:lnTo>
                    <a:pt x="147681" y="229805"/>
                  </a:lnTo>
                  <a:lnTo>
                    <a:pt x="138209" y="230085"/>
                  </a:lnTo>
                  <a:lnTo>
                    <a:pt x="129112" y="232189"/>
                  </a:lnTo>
                  <a:lnTo>
                    <a:pt x="120483" y="235718"/>
                  </a:lnTo>
                  <a:lnTo>
                    <a:pt x="112281" y="240306"/>
                  </a:lnTo>
                  <a:lnTo>
                    <a:pt x="104418" y="245652"/>
                  </a:lnTo>
                  <a:lnTo>
                    <a:pt x="96810" y="251531"/>
                  </a:lnTo>
                  <a:lnTo>
                    <a:pt x="89388" y="257781"/>
                  </a:lnTo>
                  <a:lnTo>
                    <a:pt x="82265" y="264451"/>
                  </a:lnTo>
                  <a:lnTo>
                    <a:pt x="75706" y="271768"/>
                  </a:lnTo>
                  <a:lnTo>
                    <a:pt x="69822" y="279805"/>
                  </a:lnTo>
                  <a:lnTo>
                    <a:pt x="64889" y="288492"/>
                  </a:lnTo>
                  <a:lnTo>
                    <a:pt x="61405" y="297702"/>
                  </a:lnTo>
                  <a:lnTo>
                    <a:pt x="59514" y="307306"/>
                  </a:lnTo>
                  <a:lnTo>
                    <a:pt x="59213" y="317197"/>
                  </a:lnTo>
                  <a:lnTo>
                    <a:pt x="60523" y="327289"/>
                  </a:lnTo>
                  <a:lnTo>
                    <a:pt x="63296" y="337512"/>
                  </a:lnTo>
                  <a:lnTo>
                    <a:pt x="67428" y="347494"/>
                  </a:lnTo>
                  <a:lnTo>
                    <a:pt x="72942" y="356591"/>
                  </a:lnTo>
                  <a:lnTo>
                    <a:pt x="79726" y="364518"/>
                  </a:lnTo>
                  <a:lnTo>
                    <a:pt x="87722" y="371162"/>
                  </a:lnTo>
                  <a:lnTo>
                    <a:pt x="96990" y="376409"/>
                  </a:lnTo>
                  <a:lnTo>
                    <a:pt x="107448" y="380345"/>
                  </a:lnTo>
                  <a:lnTo>
                    <a:pt x="118894" y="383193"/>
                  </a:lnTo>
                  <a:lnTo>
                    <a:pt x="131101" y="385204"/>
                  </a:lnTo>
                  <a:lnTo>
                    <a:pt x="143868" y="386600"/>
                  </a:lnTo>
                  <a:lnTo>
                    <a:pt x="157032" y="387558"/>
                  </a:lnTo>
                  <a:lnTo>
                    <a:pt x="170476" y="388211"/>
                  </a:lnTo>
                  <a:lnTo>
                    <a:pt x="184102" y="388652"/>
                  </a:lnTo>
                  <a:lnTo>
                    <a:pt x="197630" y="388951"/>
                  </a:lnTo>
                  <a:lnTo>
                    <a:pt x="212120" y="389183"/>
                  </a:lnTo>
                  <a:lnTo>
                    <a:pt x="231082" y="389373"/>
                  </a:lnTo>
                  <a:lnTo>
                    <a:pt x="260498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927958" y="336911"/>
              <a:ext cx="189514" cy="442198"/>
            </a:xfrm>
            <a:custGeom>
              <a:avLst/>
              <a:gdLst/>
              <a:ahLst/>
              <a:cxnLst/>
              <a:rect l="0" t="0" r="0" b="0"/>
              <a:pathLst>
                <a:path w="189514" h="442198">
                  <a:moveTo>
                    <a:pt x="0" y="0"/>
                  </a:moveTo>
                  <a:lnTo>
                    <a:pt x="2934" y="8936"/>
                  </a:lnTo>
                  <a:lnTo>
                    <a:pt x="5717" y="18563"/>
                  </a:lnTo>
                  <a:lnTo>
                    <a:pt x="8611" y="29855"/>
                  </a:lnTo>
                  <a:lnTo>
                    <a:pt x="11479" y="42695"/>
                  </a:lnTo>
                  <a:lnTo>
                    <a:pt x="13995" y="56823"/>
                  </a:lnTo>
                  <a:lnTo>
                    <a:pt x="16012" y="71939"/>
                  </a:lnTo>
                  <a:lnTo>
                    <a:pt x="17698" y="87455"/>
                  </a:lnTo>
                  <a:lnTo>
                    <a:pt x="19439" y="102546"/>
                  </a:lnTo>
                  <a:lnTo>
                    <a:pt x="21466" y="116810"/>
                  </a:lnTo>
                  <a:lnTo>
                    <a:pt x="23827" y="130690"/>
                  </a:lnTo>
                  <a:lnTo>
                    <a:pt x="26492" y="145228"/>
                  </a:lnTo>
                  <a:lnTo>
                    <a:pt x="29394" y="160971"/>
                  </a:lnTo>
                  <a:lnTo>
                    <a:pt x="32309" y="177650"/>
                  </a:lnTo>
                  <a:lnTo>
                    <a:pt x="34879" y="194473"/>
                  </a:lnTo>
                  <a:lnTo>
                    <a:pt x="36938" y="210945"/>
                  </a:lnTo>
                  <a:lnTo>
                    <a:pt x="38487" y="227074"/>
                  </a:lnTo>
                  <a:lnTo>
                    <a:pt x="39608" y="243189"/>
                  </a:lnTo>
                  <a:lnTo>
                    <a:pt x="40405" y="259504"/>
                  </a:lnTo>
                  <a:lnTo>
                    <a:pt x="41128" y="275917"/>
                  </a:lnTo>
                  <a:lnTo>
                    <a:pt x="42153" y="292102"/>
                  </a:lnTo>
                  <a:lnTo>
                    <a:pt x="43654" y="307885"/>
                  </a:lnTo>
                  <a:lnTo>
                    <a:pt x="45308" y="323248"/>
                  </a:lnTo>
                  <a:lnTo>
                    <a:pt x="46425" y="338252"/>
                  </a:lnTo>
                  <a:lnTo>
                    <a:pt x="46655" y="352969"/>
                  </a:lnTo>
                  <a:lnTo>
                    <a:pt x="45975" y="367310"/>
                  </a:lnTo>
                  <a:lnTo>
                    <a:pt x="44522" y="381027"/>
                  </a:lnTo>
                  <a:lnTo>
                    <a:pt x="42463" y="393946"/>
                  </a:lnTo>
                  <a:lnTo>
                    <a:pt x="39830" y="403000"/>
                  </a:lnTo>
                  <a:lnTo>
                    <a:pt x="37084" y="404609"/>
                  </a:lnTo>
                  <a:lnTo>
                    <a:pt x="35059" y="400436"/>
                  </a:lnTo>
                  <a:lnTo>
                    <a:pt x="33757" y="392578"/>
                  </a:lnTo>
                  <a:lnTo>
                    <a:pt x="32950" y="382439"/>
                  </a:lnTo>
                  <a:lnTo>
                    <a:pt x="32453" y="370886"/>
                  </a:lnTo>
                  <a:lnTo>
                    <a:pt x="32146" y="358453"/>
                  </a:lnTo>
                  <a:lnTo>
                    <a:pt x="32123" y="345625"/>
                  </a:lnTo>
                  <a:lnTo>
                    <a:pt x="32646" y="332914"/>
                  </a:lnTo>
                  <a:lnTo>
                    <a:pt x="33819" y="320574"/>
                  </a:lnTo>
                  <a:lnTo>
                    <a:pt x="35592" y="308655"/>
                  </a:lnTo>
                  <a:lnTo>
                    <a:pt x="37855" y="297107"/>
                  </a:lnTo>
                  <a:lnTo>
                    <a:pt x="40496" y="285863"/>
                  </a:lnTo>
                  <a:lnTo>
                    <a:pt x="43746" y="275174"/>
                  </a:lnTo>
                  <a:lnTo>
                    <a:pt x="48137" y="265593"/>
                  </a:lnTo>
                  <a:lnTo>
                    <a:pt x="53875" y="257343"/>
                  </a:lnTo>
                  <a:lnTo>
                    <a:pt x="61018" y="250650"/>
                  </a:lnTo>
                  <a:lnTo>
                    <a:pt x="69640" y="245902"/>
                  </a:lnTo>
                  <a:lnTo>
                    <a:pt x="79619" y="243128"/>
                  </a:lnTo>
                  <a:lnTo>
                    <a:pt x="90388" y="242384"/>
                  </a:lnTo>
                  <a:lnTo>
                    <a:pt x="101067" y="243921"/>
                  </a:lnTo>
                  <a:lnTo>
                    <a:pt x="111164" y="247657"/>
                  </a:lnTo>
                  <a:lnTo>
                    <a:pt x="120398" y="253248"/>
                  </a:lnTo>
                  <a:lnTo>
                    <a:pt x="128527" y="260280"/>
                  </a:lnTo>
                  <a:lnTo>
                    <a:pt x="135548" y="268380"/>
                  </a:lnTo>
                  <a:lnTo>
                    <a:pt x="141619" y="277409"/>
                  </a:lnTo>
                  <a:lnTo>
                    <a:pt x="146947" y="287447"/>
                  </a:lnTo>
                  <a:lnTo>
                    <a:pt x="151728" y="298457"/>
                  </a:lnTo>
                  <a:lnTo>
                    <a:pt x="156283" y="310290"/>
                  </a:lnTo>
                  <a:lnTo>
                    <a:pt x="161035" y="322765"/>
                  </a:lnTo>
                  <a:lnTo>
                    <a:pt x="166192" y="335715"/>
                  </a:lnTo>
                  <a:lnTo>
                    <a:pt x="171454" y="349004"/>
                  </a:lnTo>
                  <a:lnTo>
                    <a:pt x="176147" y="362532"/>
                  </a:lnTo>
                  <a:lnTo>
                    <a:pt x="179928" y="376211"/>
                  </a:lnTo>
                  <a:lnTo>
                    <a:pt x="182792" y="389574"/>
                  </a:lnTo>
                  <a:lnTo>
                    <a:pt x="185183" y="403193"/>
                  </a:lnTo>
                  <a:lnTo>
                    <a:pt x="187303" y="419380"/>
                  </a:lnTo>
                  <a:lnTo>
                    <a:pt x="189513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136280" y="621063"/>
              <a:ext cx="202291" cy="200160"/>
            </a:xfrm>
            <a:custGeom>
              <a:avLst/>
              <a:gdLst/>
              <a:ahLst/>
              <a:cxnLst/>
              <a:rect l="0" t="0" r="0" b="0"/>
              <a:pathLst>
                <a:path w="202291" h="200160">
                  <a:moveTo>
                    <a:pt x="107533" y="73817"/>
                  </a:moveTo>
                  <a:lnTo>
                    <a:pt x="107467" y="62149"/>
                  </a:lnTo>
                  <a:lnTo>
                    <a:pt x="106826" y="51660"/>
                  </a:lnTo>
                  <a:lnTo>
                    <a:pt x="105520" y="41368"/>
                  </a:lnTo>
                  <a:lnTo>
                    <a:pt x="103314" y="31412"/>
                  </a:lnTo>
                  <a:lnTo>
                    <a:pt x="99701" y="22365"/>
                  </a:lnTo>
                  <a:lnTo>
                    <a:pt x="94528" y="14491"/>
                  </a:lnTo>
                  <a:lnTo>
                    <a:pt x="87954" y="8060"/>
                  </a:lnTo>
                  <a:lnTo>
                    <a:pt x="80254" y="3491"/>
                  </a:lnTo>
                  <a:lnTo>
                    <a:pt x="71711" y="835"/>
                  </a:lnTo>
                  <a:lnTo>
                    <a:pt x="62724" y="0"/>
                  </a:lnTo>
                  <a:lnTo>
                    <a:pt x="53779" y="945"/>
                  </a:lnTo>
                  <a:lnTo>
                    <a:pt x="45143" y="3469"/>
                  </a:lnTo>
                  <a:lnTo>
                    <a:pt x="37042" y="7433"/>
                  </a:lnTo>
                  <a:lnTo>
                    <a:pt x="29747" y="12833"/>
                  </a:lnTo>
                  <a:lnTo>
                    <a:pt x="23321" y="19537"/>
                  </a:lnTo>
                  <a:lnTo>
                    <a:pt x="17667" y="27308"/>
                  </a:lnTo>
                  <a:lnTo>
                    <a:pt x="12626" y="35894"/>
                  </a:lnTo>
                  <a:lnTo>
                    <a:pt x="8055" y="45076"/>
                  </a:lnTo>
                  <a:lnTo>
                    <a:pt x="4152" y="54681"/>
                  </a:lnTo>
                  <a:lnTo>
                    <a:pt x="1435" y="64582"/>
                  </a:lnTo>
                  <a:lnTo>
                    <a:pt x="89" y="74685"/>
                  </a:lnTo>
                  <a:lnTo>
                    <a:pt x="0" y="84927"/>
                  </a:lnTo>
                  <a:lnTo>
                    <a:pt x="927" y="95263"/>
                  </a:lnTo>
                  <a:lnTo>
                    <a:pt x="2631" y="105663"/>
                  </a:lnTo>
                  <a:lnTo>
                    <a:pt x="5061" y="116105"/>
                  </a:lnTo>
                  <a:lnTo>
                    <a:pt x="8362" y="126576"/>
                  </a:lnTo>
                  <a:lnTo>
                    <a:pt x="12555" y="137047"/>
                  </a:lnTo>
                  <a:lnTo>
                    <a:pt x="18016" y="146859"/>
                  </a:lnTo>
                  <a:lnTo>
                    <a:pt x="25502" y="154777"/>
                  </a:lnTo>
                  <a:lnTo>
                    <a:pt x="35235" y="160267"/>
                  </a:lnTo>
                  <a:lnTo>
                    <a:pt x="46502" y="162968"/>
                  </a:lnTo>
                  <a:lnTo>
                    <a:pt x="57981" y="162360"/>
                  </a:lnTo>
                  <a:lnTo>
                    <a:pt x="68874" y="158506"/>
                  </a:lnTo>
                  <a:lnTo>
                    <a:pt x="78778" y="152055"/>
                  </a:lnTo>
                  <a:lnTo>
                    <a:pt x="87424" y="143923"/>
                  </a:lnTo>
                  <a:lnTo>
                    <a:pt x="94819" y="134795"/>
                  </a:lnTo>
                  <a:lnTo>
                    <a:pt x="100988" y="124927"/>
                  </a:lnTo>
                  <a:lnTo>
                    <a:pt x="105855" y="114254"/>
                  </a:lnTo>
                  <a:lnTo>
                    <a:pt x="109523" y="102814"/>
                  </a:lnTo>
                  <a:lnTo>
                    <a:pt x="112730" y="91919"/>
                  </a:lnTo>
                  <a:lnTo>
                    <a:pt x="116719" y="85299"/>
                  </a:lnTo>
                  <a:lnTo>
                    <a:pt x="121670" y="85105"/>
                  </a:lnTo>
                  <a:lnTo>
                    <a:pt x="126987" y="89627"/>
                  </a:lnTo>
                  <a:lnTo>
                    <a:pt x="132405" y="97113"/>
                  </a:lnTo>
                  <a:lnTo>
                    <a:pt x="137642" y="106222"/>
                  </a:lnTo>
                  <a:lnTo>
                    <a:pt x="142559" y="116136"/>
                  </a:lnTo>
                  <a:lnTo>
                    <a:pt x="147307" y="126427"/>
                  </a:lnTo>
                  <a:lnTo>
                    <a:pt x="152239" y="136882"/>
                  </a:lnTo>
                  <a:lnTo>
                    <a:pt x="157551" y="147395"/>
                  </a:lnTo>
                  <a:lnTo>
                    <a:pt x="163348" y="157661"/>
                  </a:lnTo>
                  <a:lnTo>
                    <a:pt x="170507" y="168261"/>
                  </a:lnTo>
                  <a:lnTo>
                    <a:pt x="181898" y="181242"/>
                  </a:lnTo>
                  <a:lnTo>
                    <a:pt x="202290" y="2001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328042" y="600124"/>
              <a:ext cx="126342" cy="194416"/>
            </a:xfrm>
            <a:custGeom>
              <a:avLst/>
              <a:gdLst/>
              <a:ahLst/>
              <a:cxnLst/>
              <a:rect l="0" t="0" r="0" b="0"/>
              <a:pathLst>
                <a:path w="126342" h="194416">
                  <a:moveTo>
                    <a:pt x="0" y="21057"/>
                  </a:moveTo>
                  <a:lnTo>
                    <a:pt x="67" y="32792"/>
                  </a:lnTo>
                  <a:lnTo>
                    <a:pt x="707" y="43921"/>
                  </a:lnTo>
                  <a:lnTo>
                    <a:pt x="2003" y="55519"/>
                  </a:lnTo>
                  <a:lnTo>
                    <a:pt x="3863" y="67680"/>
                  </a:lnTo>
                  <a:lnTo>
                    <a:pt x="6180" y="80340"/>
                  </a:lnTo>
                  <a:lnTo>
                    <a:pt x="8849" y="93392"/>
                  </a:lnTo>
                  <a:lnTo>
                    <a:pt x="11947" y="106571"/>
                  </a:lnTo>
                  <a:lnTo>
                    <a:pt x="15702" y="119488"/>
                  </a:lnTo>
                  <a:lnTo>
                    <a:pt x="20187" y="131950"/>
                  </a:lnTo>
                  <a:lnTo>
                    <a:pt x="25163" y="143943"/>
                  </a:lnTo>
                  <a:lnTo>
                    <a:pt x="30195" y="155537"/>
                  </a:lnTo>
                  <a:lnTo>
                    <a:pt x="35033" y="166801"/>
                  </a:lnTo>
                  <a:lnTo>
                    <a:pt x="39924" y="177163"/>
                  </a:lnTo>
                  <a:lnTo>
                    <a:pt x="45501" y="185458"/>
                  </a:lnTo>
                  <a:lnTo>
                    <a:pt x="52060" y="191210"/>
                  </a:lnTo>
                  <a:lnTo>
                    <a:pt x="59263" y="194257"/>
                  </a:lnTo>
                  <a:lnTo>
                    <a:pt x="66337" y="194415"/>
                  </a:lnTo>
                  <a:lnTo>
                    <a:pt x="72836" y="191888"/>
                  </a:lnTo>
                  <a:lnTo>
                    <a:pt x="78656" y="187143"/>
                  </a:lnTo>
                  <a:lnTo>
                    <a:pt x="83866" y="180694"/>
                  </a:lnTo>
                  <a:lnTo>
                    <a:pt x="88584" y="172993"/>
                  </a:lnTo>
                  <a:lnTo>
                    <a:pt x="92768" y="164234"/>
                  </a:lnTo>
                  <a:lnTo>
                    <a:pt x="96214" y="154379"/>
                  </a:lnTo>
                  <a:lnTo>
                    <a:pt x="98874" y="143492"/>
                  </a:lnTo>
                  <a:lnTo>
                    <a:pt x="101002" y="131741"/>
                  </a:lnTo>
                  <a:lnTo>
                    <a:pt x="103045" y="119321"/>
                  </a:lnTo>
                  <a:lnTo>
                    <a:pt x="105276" y="106408"/>
                  </a:lnTo>
                  <a:lnTo>
                    <a:pt x="107775" y="93143"/>
                  </a:lnTo>
                  <a:lnTo>
                    <a:pt x="110532" y="79632"/>
                  </a:lnTo>
                  <a:lnTo>
                    <a:pt x="113497" y="65964"/>
                  </a:lnTo>
                  <a:lnTo>
                    <a:pt x="116465" y="52608"/>
                  </a:lnTo>
                  <a:lnTo>
                    <a:pt x="119384" y="38995"/>
                  </a:lnTo>
                  <a:lnTo>
                    <a:pt x="122511" y="22813"/>
                  </a:lnTo>
                  <a:lnTo>
                    <a:pt x="12634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501100" y="620206"/>
              <a:ext cx="153326" cy="198260"/>
            </a:xfrm>
            <a:custGeom>
              <a:avLst/>
              <a:gdLst/>
              <a:ahLst/>
              <a:cxnLst/>
              <a:rect l="0" t="0" r="0" b="0"/>
              <a:pathLst>
                <a:path w="153326" h="198260">
                  <a:moveTo>
                    <a:pt x="5926" y="32560"/>
                  </a:moveTo>
                  <a:lnTo>
                    <a:pt x="8927" y="41295"/>
                  </a:lnTo>
                  <a:lnTo>
                    <a:pt x="12350" y="49001"/>
                  </a:lnTo>
                  <a:lnTo>
                    <a:pt x="16550" y="56403"/>
                  </a:lnTo>
                  <a:lnTo>
                    <a:pt x="21623" y="63664"/>
                  </a:lnTo>
                  <a:lnTo>
                    <a:pt x="27753" y="70843"/>
                  </a:lnTo>
                  <a:lnTo>
                    <a:pt x="34940" y="77959"/>
                  </a:lnTo>
                  <a:lnTo>
                    <a:pt x="43201" y="84704"/>
                  </a:lnTo>
                  <a:lnTo>
                    <a:pt x="52645" y="90474"/>
                  </a:lnTo>
                  <a:lnTo>
                    <a:pt x="63209" y="95010"/>
                  </a:lnTo>
                  <a:lnTo>
                    <a:pt x="74385" y="98053"/>
                  </a:lnTo>
                  <a:lnTo>
                    <a:pt x="85346" y="99197"/>
                  </a:lnTo>
                  <a:lnTo>
                    <a:pt x="95640" y="98402"/>
                  </a:lnTo>
                  <a:lnTo>
                    <a:pt x="105177" y="95767"/>
                  </a:lnTo>
                  <a:lnTo>
                    <a:pt x="114042" y="91340"/>
                  </a:lnTo>
                  <a:lnTo>
                    <a:pt x="122362" y="85328"/>
                  </a:lnTo>
                  <a:lnTo>
                    <a:pt x="129780" y="78041"/>
                  </a:lnTo>
                  <a:lnTo>
                    <a:pt x="135486" y="69787"/>
                  </a:lnTo>
                  <a:lnTo>
                    <a:pt x="139172" y="60837"/>
                  </a:lnTo>
                  <a:lnTo>
                    <a:pt x="140834" y="51559"/>
                  </a:lnTo>
                  <a:lnTo>
                    <a:pt x="140512" y="42410"/>
                  </a:lnTo>
                  <a:lnTo>
                    <a:pt x="138439" y="33635"/>
                  </a:lnTo>
                  <a:lnTo>
                    <a:pt x="134794" y="25438"/>
                  </a:lnTo>
                  <a:lnTo>
                    <a:pt x="129615" y="18078"/>
                  </a:lnTo>
                  <a:lnTo>
                    <a:pt x="123062" y="11618"/>
                  </a:lnTo>
                  <a:lnTo>
                    <a:pt x="115394" y="6279"/>
                  </a:lnTo>
                  <a:lnTo>
                    <a:pt x="106877" y="2515"/>
                  </a:lnTo>
                  <a:lnTo>
                    <a:pt x="97743" y="433"/>
                  </a:lnTo>
                  <a:lnTo>
                    <a:pt x="88169" y="0"/>
                  </a:lnTo>
                  <a:lnTo>
                    <a:pt x="78290" y="1221"/>
                  </a:lnTo>
                  <a:lnTo>
                    <a:pt x="68205" y="3930"/>
                  </a:lnTo>
                  <a:lnTo>
                    <a:pt x="58144" y="7849"/>
                  </a:lnTo>
                  <a:lnTo>
                    <a:pt x="48464" y="12688"/>
                  </a:lnTo>
                  <a:lnTo>
                    <a:pt x="39326" y="18202"/>
                  </a:lnTo>
                  <a:lnTo>
                    <a:pt x="30885" y="24359"/>
                  </a:lnTo>
                  <a:lnTo>
                    <a:pt x="23361" y="31323"/>
                  </a:lnTo>
                  <a:lnTo>
                    <a:pt x="16787" y="39129"/>
                  </a:lnTo>
                  <a:lnTo>
                    <a:pt x="11202" y="47999"/>
                  </a:lnTo>
                  <a:lnTo>
                    <a:pt x="6739" y="58396"/>
                  </a:lnTo>
                  <a:lnTo>
                    <a:pt x="3371" y="70424"/>
                  </a:lnTo>
                  <a:lnTo>
                    <a:pt x="1090" y="83570"/>
                  </a:lnTo>
                  <a:lnTo>
                    <a:pt x="0" y="96925"/>
                  </a:lnTo>
                  <a:lnTo>
                    <a:pt x="48" y="109940"/>
                  </a:lnTo>
                  <a:lnTo>
                    <a:pt x="1215" y="122439"/>
                  </a:lnTo>
                  <a:lnTo>
                    <a:pt x="3593" y="134439"/>
                  </a:lnTo>
                  <a:lnTo>
                    <a:pt x="7118" y="146022"/>
                  </a:lnTo>
                  <a:lnTo>
                    <a:pt x="11603" y="157123"/>
                  </a:lnTo>
                  <a:lnTo>
                    <a:pt x="16830" y="167518"/>
                  </a:lnTo>
                  <a:lnTo>
                    <a:pt x="22617" y="177133"/>
                  </a:lnTo>
                  <a:lnTo>
                    <a:pt x="29299" y="185558"/>
                  </a:lnTo>
                  <a:lnTo>
                    <a:pt x="37681" y="192007"/>
                  </a:lnTo>
                  <a:lnTo>
                    <a:pt x="48055" y="196224"/>
                  </a:lnTo>
                  <a:lnTo>
                    <a:pt x="59939" y="198259"/>
                  </a:lnTo>
                  <a:lnTo>
                    <a:pt x="72372" y="198194"/>
                  </a:lnTo>
                  <a:lnTo>
                    <a:pt x="84728" y="196305"/>
                  </a:lnTo>
                  <a:lnTo>
                    <a:pt x="96696" y="193078"/>
                  </a:lnTo>
                  <a:lnTo>
                    <a:pt x="109498" y="188698"/>
                  </a:lnTo>
                  <a:lnTo>
                    <a:pt x="126482" y="181669"/>
                  </a:lnTo>
                  <a:lnTo>
                    <a:pt x="153325" y="1694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686010" y="431668"/>
              <a:ext cx="140893" cy="252685"/>
            </a:xfrm>
            <a:custGeom>
              <a:avLst/>
              <a:gdLst/>
              <a:ahLst/>
              <a:cxnLst/>
              <a:rect l="0" t="0" r="0" b="0"/>
              <a:pathLst>
                <a:path w="140893" h="252685">
                  <a:moveTo>
                    <a:pt x="0" y="0"/>
                  </a:moveTo>
                  <a:lnTo>
                    <a:pt x="11669" y="67"/>
                  </a:lnTo>
                  <a:lnTo>
                    <a:pt x="22157" y="707"/>
                  </a:lnTo>
                  <a:lnTo>
                    <a:pt x="32460" y="2004"/>
                  </a:lnTo>
                  <a:lnTo>
                    <a:pt x="42761" y="3863"/>
                  </a:lnTo>
                  <a:lnTo>
                    <a:pt x="53104" y="6180"/>
                  </a:lnTo>
                  <a:lnTo>
                    <a:pt x="63494" y="8851"/>
                  </a:lnTo>
                  <a:lnTo>
                    <a:pt x="73922" y="11947"/>
                  </a:lnTo>
                  <a:lnTo>
                    <a:pt x="84381" y="15703"/>
                  </a:lnTo>
                  <a:lnTo>
                    <a:pt x="94855" y="20192"/>
                  </a:lnTo>
                  <a:lnTo>
                    <a:pt x="105177" y="25341"/>
                  </a:lnTo>
                  <a:lnTo>
                    <a:pt x="115034" y="31022"/>
                  </a:lnTo>
                  <a:lnTo>
                    <a:pt x="124275" y="37103"/>
                  </a:lnTo>
                  <a:lnTo>
                    <a:pt x="132277" y="43475"/>
                  </a:lnTo>
                  <a:lnTo>
                    <a:pt x="137908" y="50051"/>
                  </a:lnTo>
                  <a:lnTo>
                    <a:pt x="140759" y="56765"/>
                  </a:lnTo>
                  <a:lnTo>
                    <a:pt x="140892" y="63408"/>
                  </a:lnTo>
                  <a:lnTo>
                    <a:pt x="138479" y="69642"/>
                  </a:lnTo>
                  <a:lnTo>
                    <a:pt x="133895" y="75315"/>
                  </a:lnTo>
                  <a:lnTo>
                    <a:pt x="127600" y="80447"/>
                  </a:lnTo>
                  <a:lnTo>
                    <a:pt x="120030" y="85129"/>
                  </a:lnTo>
                  <a:lnTo>
                    <a:pt x="111546" y="89469"/>
                  </a:lnTo>
                  <a:lnTo>
                    <a:pt x="102582" y="93724"/>
                  </a:lnTo>
                  <a:lnTo>
                    <a:pt x="93646" y="98274"/>
                  </a:lnTo>
                  <a:lnTo>
                    <a:pt x="85004" y="103300"/>
                  </a:lnTo>
                  <a:lnTo>
                    <a:pt x="76557" y="108643"/>
                  </a:lnTo>
                  <a:lnTo>
                    <a:pt x="67965" y="113922"/>
                  </a:lnTo>
                  <a:lnTo>
                    <a:pt x="59046" y="118930"/>
                  </a:lnTo>
                  <a:lnTo>
                    <a:pt x="50258" y="124106"/>
                  </a:lnTo>
                  <a:lnTo>
                    <a:pt x="42568" y="130405"/>
                  </a:lnTo>
                  <a:lnTo>
                    <a:pt x="36439" y="138272"/>
                  </a:lnTo>
                  <a:lnTo>
                    <a:pt x="32005" y="147507"/>
                  </a:lnTo>
                  <a:lnTo>
                    <a:pt x="29319" y="157548"/>
                  </a:lnTo>
                  <a:lnTo>
                    <a:pt x="28224" y="167971"/>
                  </a:lnTo>
                  <a:lnTo>
                    <a:pt x="28590" y="178544"/>
                  </a:lnTo>
                  <a:lnTo>
                    <a:pt x="30416" y="189162"/>
                  </a:lnTo>
                  <a:lnTo>
                    <a:pt x="33553" y="199770"/>
                  </a:lnTo>
                  <a:lnTo>
                    <a:pt x="37455" y="210092"/>
                  </a:lnTo>
                  <a:lnTo>
                    <a:pt x="41632" y="220732"/>
                  </a:lnTo>
                  <a:lnTo>
                    <a:pt x="46448" y="233743"/>
                  </a:lnTo>
                  <a:lnTo>
                    <a:pt x="52643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759710" y="810694"/>
              <a:ext cx="1" cy="42115"/>
            </a:xfrm>
            <a:custGeom>
              <a:avLst/>
              <a:gdLst/>
              <a:ahLst/>
              <a:cxnLst/>
              <a:rect l="0" t="0" r="0" b="0"/>
              <a:pathLst>
                <a:path w="1" h="42115">
                  <a:moveTo>
                    <a:pt x="0" y="0"/>
                  </a:moveTo>
                  <a:lnTo>
                    <a:pt x="0" y="11501"/>
                  </a:lnTo>
                  <a:lnTo>
                    <a:pt x="0" y="21371"/>
                  </a:lnTo>
                  <a:lnTo>
                    <a:pt x="0" y="3083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4" name="Freeform 63"/>
          <p:cNvSpPr/>
          <p:nvPr/>
        </p:nvSpPr>
        <p:spPr>
          <a:xfrm rot="5400000">
            <a:off x="4156476" y="1419042"/>
            <a:ext cx="519954" cy="1082737"/>
          </a:xfrm>
          <a:custGeom>
            <a:avLst/>
            <a:gdLst/>
            <a:ahLst/>
            <a:cxnLst/>
            <a:rect l="0" t="0" r="0" b="0"/>
            <a:pathLst>
              <a:path w="519954" h="1082737">
                <a:moveTo>
                  <a:pt x="519953" y="210242"/>
                </a:moveTo>
                <a:lnTo>
                  <a:pt x="464293" y="265902"/>
                </a:lnTo>
                <a:lnTo>
                  <a:pt x="415441" y="321990"/>
                </a:lnTo>
                <a:lnTo>
                  <a:pt x="354949" y="385486"/>
                </a:lnTo>
                <a:lnTo>
                  <a:pt x="299261" y="444564"/>
                </a:lnTo>
                <a:lnTo>
                  <a:pt x="249745" y="506662"/>
                </a:lnTo>
                <a:lnTo>
                  <a:pt x="198544" y="568354"/>
                </a:lnTo>
                <a:lnTo>
                  <a:pt x="155093" y="622330"/>
                </a:lnTo>
                <a:lnTo>
                  <a:pt x="112862" y="678565"/>
                </a:lnTo>
                <a:lnTo>
                  <a:pt x="74637" y="733045"/>
                </a:lnTo>
                <a:lnTo>
                  <a:pt x="46204" y="786515"/>
                </a:lnTo>
                <a:lnTo>
                  <a:pt x="17246" y="849917"/>
                </a:lnTo>
                <a:lnTo>
                  <a:pt x="1072" y="899678"/>
                </a:lnTo>
                <a:lnTo>
                  <a:pt x="0" y="923760"/>
                </a:lnTo>
                <a:lnTo>
                  <a:pt x="8844" y="978995"/>
                </a:lnTo>
                <a:lnTo>
                  <a:pt x="24062" y="1023457"/>
                </a:lnTo>
                <a:lnTo>
                  <a:pt x="39853" y="1045843"/>
                </a:lnTo>
                <a:lnTo>
                  <a:pt x="59741" y="1062422"/>
                </a:lnTo>
                <a:lnTo>
                  <a:pt x="97244" y="1077162"/>
                </a:lnTo>
                <a:lnTo>
                  <a:pt x="151839" y="1082736"/>
                </a:lnTo>
                <a:lnTo>
                  <a:pt x="178532" y="1081158"/>
                </a:lnTo>
                <a:lnTo>
                  <a:pt x="240678" y="1060308"/>
                </a:lnTo>
                <a:lnTo>
                  <a:pt x="298125" y="1030642"/>
                </a:lnTo>
                <a:lnTo>
                  <a:pt x="358842" y="989279"/>
                </a:lnTo>
                <a:lnTo>
                  <a:pt x="389472" y="955672"/>
                </a:lnTo>
                <a:lnTo>
                  <a:pt x="417506" y="894411"/>
                </a:lnTo>
                <a:lnTo>
                  <a:pt x="422917" y="857366"/>
                </a:lnTo>
                <a:lnTo>
                  <a:pt x="416341" y="796860"/>
                </a:lnTo>
                <a:lnTo>
                  <a:pt x="400388" y="737662"/>
                </a:lnTo>
                <a:lnTo>
                  <a:pt x="376968" y="694750"/>
                </a:lnTo>
                <a:lnTo>
                  <a:pt x="327780" y="632569"/>
                </a:lnTo>
                <a:lnTo>
                  <a:pt x="274727" y="570681"/>
                </a:lnTo>
                <a:lnTo>
                  <a:pt x="212983" y="519223"/>
                </a:lnTo>
                <a:lnTo>
                  <a:pt x="151553" y="462718"/>
                </a:lnTo>
                <a:lnTo>
                  <a:pt x="99024" y="402144"/>
                </a:lnTo>
                <a:lnTo>
                  <a:pt x="86038" y="385609"/>
                </a:lnTo>
                <a:lnTo>
                  <a:pt x="48645" y="323649"/>
                </a:lnTo>
                <a:lnTo>
                  <a:pt x="41421" y="302759"/>
                </a:lnTo>
                <a:lnTo>
                  <a:pt x="36783" y="251221"/>
                </a:lnTo>
                <a:lnTo>
                  <a:pt x="39099" y="213026"/>
                </a:lnTo>
                <a:lnTo>
                  <a:pt x="50363" y="168678"/>
                </a:lnTo>
                <a:lnTo>
                  <a:pt x="92244" y="105184"/>
                </a:lnTo>
                <a:lnTo>
                  <a:pt x="144073" y="52534"/>
                </a:lnTo>
                <a:lnTo>
                  <a:pt x="207494" y="18553"/>
                </a:lnTo>
                <a:lnTo>
                  <a:pt x="233683" y="8064"/>
                </a:lnTo>
                <a:lnTo>
                  <a:pt x="288624" y="1330"/>
                </a:lnTo>
                <a:lnTo>
                  <a:pt x="344536" y="0"/>
                </a:lnTo>
                <a:lnTo>
                  <a:pt x="403223" y="11168"/>
                </a:lnTo>
                <a:lnTo>
                  <a:pt x="423619" y="18820"/>
                </a:lnTo>
                <a:lnTo>
                  <a:pt x="484659" y="70062"/>
                </a:lnTo>
                <a:lnTo>
                  <a:pt x="500266" y="96568"/>
                </a:lnTo>
                <a:lnTo>
                  <a:pt x="502234" y="119556"/>
                </a:lnTo>
                <a:lnTo>
                  <a:pt x="493966" y="172442"/>
                </a:lnTo>
                <a:lnTo>
                  <a:pt x="478848" y="202812"/>
                </a:lnTo>
                <a:lnTo>
                  <a:pt x="437590" y="257978"/>
                </a:lnTo>
                <a:lnTo>
                  <a:pt x="414668" y="28394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368497" y="178984"/>
            <a:ext cx="8396171" cy="852809"/>
            <a:chOff x="368497" y="178984"/>
            <a:chExt cx="8396171" cy="852809"/>
          </a:xfrm>
        </p:grpSpPr>
        <p:sp>
          <p:nvSpPr>
            <p:cNvPr id="2" name="Freeform 1"/>
            <p:cNvSpPr/>
            <p:nvPr/>
          </p:nvSpPr>
          <p:spPr>
            <a:xfrm>
              <a:off x="368497" y="200041"/>
              <a:ext cx="63172" cy="558011"/>
            </a:xfrm>
            <a:custGeom>
              <a:avLst/>
              <a:gdLst/>
              <a:ahLst/>
              <a:cxnLst/>
              <a:rect l="0" t="0" r="0" b="0"/>
              <a:pathLst>
                <a:path w="63172" h="558011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58"/>
                  </a:lnTo>
                  <a:lnTo>
                    <a:pt x="177" y="46446"/>
                  </a:lnTo>
                  <a:lnTo>
                    <a:pt x="826" y="58458"/>
                  </a:lnTo>
                  <a:lnTo>
                    <a:pt x="2074" y="70265"/>
                  </a:lnTo>
                  <a:lnTo>
                    <a:pt x="3727" y="81964"/>
                  </a:lnTo>
                  <a:lnTo>
                    <a:pt x="5375" y="93881"/>
                  </a:lnTo>
                  <a:lnTo>
                    <a:pt x="6778" y="106194"/>
                  </a:lnTo>
                  <a:lnTo>
                    <a:pt x="7871" y="118920"/>
                  </a:lnTo>
                  <a:lnTo>
                    <a:pt x="8679" y="132002"/>
                  </a:lnTo>
                  <a:lnTo>
                    <a:pt x="9257" y="145367"/>
                  </a:lnTo>
                  <a:lnTo>
                    <a:pt x="9662" y="159106"/>
                  </a:lnTo>
                  <a:lnTo>
                    <a:pt x="9941" y="173468"/>
                  </a:lnTo>
                  <a:lnTo>
                    <a:pt x="10137" y="188534"/>
                  </a:lnTo>
                  <a:lnTo>
                    <a:pt x="10440" y="204075"/>
                  </a:lnTo>
                  <a:lnTo>
                    <a:pt x="11176" y="219660"/>
                  </a:lnTo>
                  <a:lnTo>
                    <a:pt x="12483" y="235033"/>
                  </a:lnTo>
                  <a:lnTo>
                    <a:pt x="14176" y="250118"/>
                  </a:lnTo>
                  <a:lnTo>
                    <a:pt x="15850" y="264934"/>
                  </a:lnTo>
                  <a:lnTo>
                    <a:pt x="17275" y="279529"/>
                  </a:lnTo>
                  <a:lnTo>
                    <a:pt x="18553" y="293959"/>
                  </a:lnTo>
                  <a:lnTo>
                    <a:pt x="20017" y="308267"/>
                  </a:lnTo>
                  <a:lnTo>
                    <a:pt x="21849" y="322490"/>
                  </a:lnTo>
                  <a:lnTo>
                    <a:pt x="23910" y="336654"/>
                  </a:lnTo>
                  <a:lnTo>
                    <a:pt x="25840" y="350777"/>
                  </a:lnTo>
                  <a:lnTo>
                    <a:pt x="27440" y="364867"/>
                  </a:lnTo>
                  <a:lnTo>
                    <a:pt x="28837" y="378771"/>
                  </a:lnTo>
                  <a:lnTo>
                    <a:pt x="30381" y="392186"/>
                  </a:lnTo>
                  <a:lnTo>
                    <a:pt x="32272" y="405002"/>
                  </a:lnTo>
                  <a:lnTo>
                    <a:pt x="34543" y="417744"/>
                  </a:lnTo>
                  <a:lnTo>
                    <a:pt x="37145" y="431439"/>
                  </a:lnTo>
                  <a:lnTo>
                    <a:pt x="40010" y="446576"/>
                  </a:lnTo>
                  <a:lnTo>
                    <a:pt x="43070" y="462830"/>
                  </a:lnTo>
                  <a:lnTo>
                    <a:pt x="46271" y="479359"/>
                  </a:lnTo>
                  <a:lnTo>
                    <a:pt x="49564" y="495608"/>
                  </a:lnTo>
                  <a:lnTo>
                    <a:pt x="52770" y="510789"/>
                  </a:lnTo>
                  <a:lnTo>
                    <a:pt x="55883" y="525221"/>
                  </a:lnTo>
                  <a:lnTo>
                    <a:pt x="59175" y="540164"/>
                  </a:lnTo>
                  <a:lnTo>
                    <a:pt x="63171" y="5580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10652" y="178984"/>
              <a:ext cx="52644" cy="589597"/>
            </a:xfrm>
            <a:custGeom>
              <a:avLst/>
              <a:gdLst/>
              <a:ahLst/>
              <a:cxnLst/>
              <a:rect l="0" t="0" r="0" b="0"/>
              <a:pathLst>
                <a:path w="52644" h="589597">
                  <a:moveTo>
                    <a:pt x="0" y="0"/>
                  </a:moveTo>
                  <a:lnTo>
                    <a:pt x="2867" y="9002"/>
                  </a:lnTo>
                  <a:lnTo>
                    <a:pt x="5009" y="19270"/>
                  </a:lnTo>
                  <a:lnTo>
                    <a:pt x="6617" y="31849"/>
                  </a:lnTo>
                  <a:lnTo>
                    <a:pt x="7970" y="46203"/>
                  </a:lnTo>
                  <a:lnTo>
                    <a:pt x="9467" y="61351"/>
                  </a:lnTo>
                  <a:lnTo>
                    <a:pt x="11318" y="76636"/>
                  </a:lnTo>
                  <a:lnTo>
                    <a:pt x="13558" y="91770"/>
                  </a:lnTo>
                  <a:lnTo>
                    <a:pt x="16138" y="106672"/>
                  </a:lnTo>
                  <a:lnTo>
                    <a:pt x="18983" y="121357"/>
                  </a:lnTo>
                  <a:lnTo>
                    <a:pt x="21860" y="136029"/>
                  </a:lnTo>
                  <a:lnTo>
                    <a:pt x="24404" y="151040"/>
                  </a:lnTo>
                  <a:lnTo>
                    <a:pt x="26449" y="166555"/>
                  </a:lnTo>
                  <a:lnTo>
                    <a:pt x="28159" y="182571"/>
                  </a:lnTo>
                  <a:lnTo>
                    <a:pt x="29921" y="199010"/>
                  </a:lnTo>
                  <a:lnTo>
                    <a:pt x="31957" y="215770"/>
                  </a:lnTo>
                  <a:lnTo>
                    <a:pt x="34156" y="232600"/>
                  </a:lnTo>
                  <a:lnTo>
                    <a:pt x="36180" y="249126"/>
                  </a:lnTo>
                  <a:lnTo>
                    <a:pt x="37838" y="265171"/>
                  </a:lnTo>
                  <a:lnTo>
                    <a:pt x="39103" y="280894"/>
                  </a:lnTo>
                  <a:lnTo>
                    <a:pt x="40028" y="296677"/>
                  </a:lnTo>
                  <a:lnTo>
                    <a:pt x="40689" y="312740"/>
                  </a:lnTo>
                  <a:lnTo>
                    <a:pt x="41319" y="328969"/>
                  </a:lnTo>
                  <a:lnTo>
                    <a:pt x="42282" y="345025"/>
                  </a:lnTo>
                  <a:lnTo>
                    <a:pt x="43745" y="360732"/>
                  </a:lnTo>
                  <a:lnTo>
                    <a:pt x="45544" y="376552"/>
                  </a:lnTo>
                  <a:lnTo>
                    <a:pt x="47290" y="393458"/>
                  </a:lnTo>
                  <a:lnTo>
                    <a:pt x="48759" y="411897"/>
                  </a:lnTo>
                  <a:lnTo>
                    <a:pt x="49896" y="431350"/>
                  </a:lnTo>
                  <a:lnTo>
                    <a:pt x="50733" y="450647"/>
                  </a:lnTo>
                  <a:lnTo>
                    <a:pt x="51331" y="469107"/>
                  </a:lnTo>
                  <a:lnTo>
                    <a:pt x="51750" y="486569"/>
                  </a:lnTo>
                  <a:lnTo>
                    <a:pt x="52038" y="503129"/>
                  </a:lnTo>
                  <a:lnTo>
                    <a:pt x="52235" y="518953"/>
                  </a:lnTo>
                  <a:lnTo>
                    <a:pt x="52369" y="533812"/>
                  </a:lnTo>
                  <a:lnTo>
                    <a:pt x="52474" y="548620"/>
                  </a:lnTo>
                  <a:lnTo>
                    <a:pt x="52560" y="565800"/>
                  </a:lnTo>
                  <a:lnTo>
                    <a:pt x="52643" y="589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31668" y="473782"/>
              <a:ext cx="189514" cy="63172"/>
            </a:xfrm>
            <a:custGeom>
              <a:avLst/>
              <a:gdLst/>
              <a:ahLst/>
              <a:cxnLst/>
              <a:rect l="0" t="0" r="0" b="0"/>
              <a:pathLst>
                <a:path w="189514" h="63172">
                  <a:moveTo>
                    <a:pt x="189513" y="0"/>
                  </a:moveTo>
                  <a:lnTo>
                    <a:pt x="177778" y="2934"/>
                  </a:lnTo>
                  <a:lnTo>
                    <a:pt x="166649" y="5716"/>
                  </a:lnTo>
                  <a:lnTo>
                    <a:pt x="155050" y="8616"/>
                  </a:lnTo>
                  <a:lnTo>
                    <a:pt x="142889" y="11656"/>
                  </a:lnTo>
                  <a:lnTo>
                    <a:pt x="130229" y="14821"/>
                  </a:lnTo>
                  <a:lnTo>
                    <a:pt x="117178" y="18085"/>
                  </a:lnTo>
                  <a:lnTo>
                    <a:pt x="103999" y="21423"/>
                  </a:lnTo>
                  <a:lnTo>
                    <a:pt x="91082" y="24814"/>
                  </a:lnTo>
                  <a:lnTo>
                    <a:pt x="78620" y="28247"/>
                  </a:lnTo>
                  <a:lnTo>
                    <a:pt x="66626" y="31875"/>
                  </a:lnTo>
                  <a:lnTo>
                    <a:pt x="55033" y="35996"/>
                  </a:lnTo>
                  <a:lnTo>
                    <a:pt x="43764" y="40725"/>
                  </a:lnTo>
                  <a:lnTo>
                    <a:pt x="33192" y="45718"/>
                  </a:lnTo>
                  <a:lnTo>
                    <a:pt x="23099" y="50757"/>
                  </a:lnTo>
                  <a:lnTo>
                    <a:pt x="12597" y="5628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43359" y="515896"/>
              <a:ext cx="135008" cy="228843"/>
            </a:xfrm>
            <a:custGeom>
              <a:avLst/>
              <a:gdLst/>
              <a:ahLst/>
              <a:cxnLst/>
              <a:rect l="0" t="0" r="0" b="0"/>
              <a:pathLst>
                <a:path w="135008" h="228843">
                  <a:moveTo>
                    <a:pt x="109449" y="42114"/>
                  </a:moveTo>
                  <a:lnTo>
                    <a:pt x="103447" y="36447"/>
                  </a:lnTo>
                  <a:lnTo>
                    <a:pt x="96602" y="32804"/>
                  </a:lnTo>
                  <a:lnTo>
                    <a:pt x="88215" y="30903"/>
                  </a:lnTo>
                  <a:lnTo>
                    <a:pt x="78587" y="30748"/>
                  </a:lnTo>
                  <a:lnTo>
                    <a:pt x="68273" y="32663"/>
                  </a:lnTo>
                  <a:lnTo>
                    <a:pt x="57670" y="36646"/>
                  </a:lnTo>
                  <a:lnTo>
                    <a:pt x="47145" y="42565"/>
                  </a:lnTo>
                  <a:lnTo>
                    <a:pt x="37093" y="50345"/>
                  </a:lnTo>
                  <a:lnTo>
                    <a:pt x="27683" y="59763"/>
                  </a:lnTo>
                  <a:lnTo>
                    <a:pt x="19215" y="70661"/>
                  </a:lnTo>
                  <a:lnTo>
                    <a:pt x="12199" y="83022"/>
                  </a:lnTo>
                  <a:lnTo>
                    <a:pt x="6780" y="96698"/>
                  </a:lnTo>
                  <a:lnTo>
                    <a:pt x="2954" y="111116"/>
                  </a:lnTo>
                  <a:lnTo>
                    <a:pt x="743" y="125407"/>
                  </a:lnTo>
                  <a:lnTo>
                    <a:pt x="0" y="139090"/>
                  </a:lnTo>
                  <a:lnTo>
                    <a:pt x="617" y="152055"/>
                  </a:lnTo>
                  <a:lnTo>
                    <a:pt x="2618" y="164376"/>
                  </a:lnTo>
                  <a:lnTo>
                    <a:pt x="5891" y="176179"/>
                  </a:lnTo>
                  <a:lnTo>
                    <a:pt x="10375" y="187428"/>
                  </a:lnTo>
                  <a:lnTo>
                    <a:pt x="16133" y="197924"/>
                  </a:lnTo>
                  <a:lnTo>
                    <a:pt x="23085" y="207607"/>
                  </a:lnTo>
                  <a:lnTo>
                    <a:pt x="31194" y="216076"/>
                  </a:lnTo>
                  <a:lnTo>
                    <a:pt x="40539" y="222556"/>
                  </a:lnTo>
                  <a:lnTo>
                    <a:pt x="51040" y="226794"/>
                  </a:lnTo>
                  <a:lnTo>
                    <a:pt x="62175" y="228842"/>
                  </a:lnTo>
                  <a:lnTo>
                    <a:pt x="73109" y="228786"/>
                  </a:lnTo>
                  <a:lnTo>
                    <a:pt x="83385" y="226889"/>
                  </a:lnTo>
                  <a:lnTo>
                    <a:pt x="92909" y="223194"/>
                  </a:lnTo>
                  <a:lnTo>
                    <a:pt x="101767" y="217450"/>
                  </a:lnTo>
                  <a:lnTo>
                    <a:pt x="110086" y="209700"/>
                  </a:lnTo>
                  <a:lnTo>
                    <a:pt x="117674" y="200244"/>
                  </a:lnTo>
                  <a:lnTo>
                    <a:pt x="124026" y="189456"/>
                  </a:lnTo>
                  <a:lnTo>
                    <a:pt x="128964" y="177678"/>
                  </a:lnTo>
                  <a:lnTo>
                    <a:pt x="132451" y="165024"/>
                  </a:lnTo>
                  <a:lnTo>
                    <a:pt x="134425" y="151400"/>
                  </a:lnTo>
                  <a:lnTo>
                    <a:pt x="135007" y="136837"/>
                  </a:lnTo>
                  <a:lnTo>
                    <a:pt x="134279" y="121805"/>
                  </a:lnTo>
                  <a:lnTo>
                    <a:pt x="132204" y="107093"/>
                  </a:lnTo>
                  <a:lnTo>
                    <a:pt x="128885" y="93129"/>
                  </a:lnTo>
                  <a:lnTo>
                    <a:pt x="124541" y="80144"/>
                  </a:lnTo>
                  <a:lnTo>
                    <a:pt x="119408" y="68341"/>
                  </a:lnTo>
                  <a:lnTo>
                    <a:pt x="113703" y="57699"/>
                  </a:lnTo>
                  <a:lnTo>
                    <a:pt x="107704" y="47956"/>
                  </a:lnTo>
                  <a:lnTo>
                    <a:pt x="101063" y="37545"/>
                  </a:lnTo>
                  <a:lnTo>
                    <a:pt x="92083" y="23313"/>
                  </a:lnTo>
                  <a:lnTo>
                    <a:pt x="7786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37036" y="515896"/>
              <a:ext cx="280376" cy="209513"/>
            </a:xfrm>
            <a:custGeom>
              <a:avLst/>
              <a:gdLst/>
              <a:ahLst/>
              <a:cxnLst/>
              <a:rect l="0" t="0" r="0" b="0"/>
              <a:pathLst>
                <a:path w="280376" h="209513">
                  <a:moveTo>
                    <a:pt x="0" y="31585"/>
                  </a:moveTo>
                  <a:lnTo>
                    <a:pt x="67" y="43321"/>
                  </a:lnTo>
                  <a:lnTo>
                    <a:pt x="707" y="54449"/>
                  </a:lnTo>
                  <a:lnTo>
                    <a:pt x="2004" y="66048"/>
                  </a:lnTo>
                  <a:lnTo>
                    <a:pt x="3863" y="78209"/>
                  </a:lnTo>
                  <a:lnTo>
                    <a:pt x="6180" y="90869"/>
                  </a:lnTo>
                  <a:lnTo>
                    <a:pt x="8846" y="103920"/>
                  </a:lnTo>
                  <a:lnTo>
                    <a:pt x="11770" y="117100"/>
                  </a:lnTo>
                  <a:lnTo>
                    <a:pt x="14877" y="130016"/>
                  </a:lnTo>
                  <a:lnTo>
                    <a:pt x="18122" y="142469"/>
                  </a:lnTo>
                  <a:lnTo>
                    <a:pt x="21791" y="154117"/>
                  </a:lnTo>
                  <a:lnTo>
                    <a:pt x="26472" y="164414"/>
                  </a:lnTo>
                  <a:lnTo>
                    <a:pt x="32404" y="173181"/>
                  </a:lnTo>
                  <a:lnTo>
                    <a:pt x="39508" y="180237"/>
                  </a:lnTo>
                  <a:lnTo>
                    <a:pt x="47573" y="185236"/>
                  </a:lnTo>
                  <a:lnTo>
                    <a:pt x="56360" y="188183"/>
                  </a:lnTo>
                  <a:lnTo>
                    <a:pt x="65344" y="189044"/>
                  </a:lnTo>
                  <a:lnTo>
                    <a:pt x="73754" y="187586"/>
                  </a:lnTo>
                  <a:lnTo>
                    <a:pt x="81218" y="183903"/>
                  </a:lnTo>
                  <a:lnTo>
                    <a:pt x="87718" y="178348"/>
                  </a:lnTo>
                  <a:lnTo>
                    <a:pt x="93399" y="171340"/>
                  </a:lnTo>
                  <a:lnTo>
                    <a:pt x="98459" y="163306"/>
                  </a:lnTo>
                  <a:lnTo>
                    <a:pt x="103567" y="156179"/>
                  </a:lnTo>
                  <a:lnTo>
                    <a:pt x="108970" y="152919"/>
                  </a:lnTo>
                  <a:lnTo>
                    <a:pt x="114043" y="153884"/>
                  </a:lnTo>
                  <a:lnTo>
                    <a:pt x="119039" y="157683"/>
                  </a:lnTo>
                  <a:lnTo>
                    <a:pt x="124277" y="163062"/>
                  </a:lnTo>
                  <a:lnTo>
                    <a:pt x="129878" y="169260"/>
                  </a:lnTo>
                  <a:lnTo>
                    <a:pt x="135834" y="175873"/>
                  </a:lnTo>
                  <a:lnTo>
                    <a:pt x="142091" y="182686"/>
                  </a:lnTo>
                  <a:lnTo>
                    <a:pt x="148742" y="189433"/>
                  </a:lnTo>
                  <a:lnTo>
                    <a:pt x="156035" y="195754"/>
                  </a:lnTo>
                  <a:lnTo>
                    <a:pt x="164055" y="201482"/>
                  </a:lnTo>
                  <a:lnTo>
                    <a:pt x="172897" y="206145"/>
                  </a:lnTo>
                  <a:lnTo>
                    <a:pt x="182743" y="208917"/>
                  </a:lnTo>
                  <a:lnTo>
                    <a:pt x="193582" y="209512"/>
                  </a:lnTo>
                  <a:lnTo>
                    <a:pt x="204946" y="207962"/>
                  </a:lnTo>
                  <a:lnTo>
                    <a:pt x="216033" y="204338"/>
                  </a:lnTo>
                  <a:lnTo>
                    <a:pt x="226408" y="198901"/>
                  </a:lnTo>
                  <a:lnTo>
                    <a:pt x="235828" y="192016"/>
                  </a:lnTo>
                  <a:lnTo>
                    <a:pt x="244084" y="184041"/>
                  </a:lnTo>
                  <a:lnTo>
                    <a:pt x="251189" y="175272"/>
                  </a:lnTo>
                  <a:lnTo>
                    <a:pt x="257318" y="165777"/>
                  </a:lnTo>
                  <a:lnTo>
                    <a:pt x="262684" y="155420"/>
                  </a:lnTo>
                  <a:lnTo>
                    <a:pt x="267481" y="144191"/>
                  </a:lnTo>
                  <a:lnTo>
                    <a:pt x="271707" y="132210"/>
                  </a:lnTo>
                  <a:lnTo>
                    <a:pt x="275174" y="119635"/>
                  </a:lnTo>
                  <a:lnTo>
                    <a:pt x="277836" y="106623"/>
                  </a:lnTo>
                  <a:lnTo>
                    <a:pt x="279624" y="93461"/>
                  </a:lnTo>
                  <a:lnTo>
                    <a:pt x="280375" y="80552"/>
                  </a:lnTo>
                  <a:lnTo>
                    <a:pt x="280096" y="68097"/>
                  </a:lnTo>
                  <a:lnTo>
                    <a:pt x="278772" y="56277"/>
                  </a:lnTo>
                  <a:lnTo>
                    <a:pt x="276288" y="45332"/>
                  </a:lnTo>
                  <a:lnTo>
                    <a:pt x="272696" y="35311"/>
                  </a:lnTo>
                  <a:lnTo>
                    <a:pt x="268288" y="26400"/>
                  </a:lnTo>
                  <a:lnTo>
                    <a:pt x="262971" y="18134"/>
                  </a:lnTo>
                  <a:lnTo>
                    <a:pt x="255160" y="9786"/>
                  </a:lnTo>
                  <a:lnTo>
                    <a:pt x="24215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54911" y="537460"/>
              <a:ext cx="227156" cy="178478"/>
            </a:xfrm>
            <a:custGeom>
              <a:avLst/>
              <a:gdLst/>
              <a:ahLst/>
              <a:cxnLst/>
              <a:rect l="0" t="0" r="0" b="0"/>
              <a:pathLst>
                <a:path w="227156" h="178478">
                  <a:moveTo>
                    <a:pt x="13835" y="83721"/>
                  </a:moveTo>
                  <a:lnTo>
                    <a:pt x="13835" y="95523"/>
                  </a:lnTo>
                  <a:lnTo>
                    <a:pt x="13835" y="107292"/>
                  </a:lnTo>
                  <a:lnTo>
                    <a:pt x="13830" y="120150"/>
                  </a:lnTo>
                  <a:lnTo>
                    <a:pt x="13637" y="132747"/>
                  </a:lnTo>
                  <a:lnTo>
                    <a:pt x="12239" y="141001"/>
                  </a:lnTo>
                  <a:lnTo>
                    <a:pt x="9262" y="142207"/>
                  </a:lnTo>
                  <a:lnTo>
                    <a:pt x="5909" y="137600"/>
                  </a:lnTo>
                  <a:lnTo>
                    <a:pt x="2896" y="128851"/>
                  </a:lnTo>
                  <a:lnTo>
                    <a:pt x="850" y="117247"/>
                  </a:lnTo>
                  <a:lnTo>
                    <a:pt x="0" y="103707"/>
                  </a:lnTo>
                  <a:lnTo>
                    <a:pt x="266" y="89188"/>
                  </a:lnTo>
                  <a:lnTo>
                    <a:pt x="1445" y="74734"/>
                  </a:lnTo>
                  <a:lnTo>
                    <a:pt x="3326" y="60905"/>
                  </a:lnTo>
                  <a:lnTo>
                    <a:pt x="6048" y="48157"/>
                  </a:lnTo>
                  <a:lnTo>
                    <a:pt x="10078" y="37036"/>
                  </a:lnTo>
                  <a:lnTo>
                    <a:pt x="15562" y="27689"/>
                  </a:lnTo>
                  <a:lnTo>
                    <a:pt x="22193" y="20732"/>
                  </a:lnTo>
                  <a:lnTo>
                    <a:pt x="29408" y="17388"/>
                  </a:lnTo>
                  <a:lnTo>
                    <a:pt x="36815" y="17993"/>
                  </a:lnTo>
                  <a:lnTo>
                    <a:pt x="44227" y="22127"/>
                  </a:lnTo>
                  <a:lnTo>
                    <a:pt x="51577" y="29087"/>
                  </a:lnTo>
                  <a:lnTo>
                    <a:pt x="58846" y="38169"/>
                  </a:lnTo>
                  <a:lnTo>
                    <a:pt x="65878" y="48787"/>
                  </a:lnTo>
                  <a:lnTo>
                    <a:pt x="72381" y="60488"/>
                  </a:lnTo>
                  <a:lnTo>
                    <a:pt x="78248" y="72872"/>
                  </a:lnTo>
                  <a:lnTo>
                    <a:pt x="83812" y="83342"/>
                  </a:lnTo>
                  <a:lnTo>
                    <a:pt x="88994" y="87940"/>
                  </a:lnTo>
                  <a:lnTo>
                    <a:pt x="93157" y="86167"/>
                  </a:lnTo>
                  <a:lnTo>
                    <a:pt x="96610" y="79407"/>
                  </a:lnTo>
                  <a:lnTo>
                    <a:pt x="99773" y="69461"/>
                  </a:lnTo>
                  <a:lnTo>
                    <a:pt x="102884" y="58069"/>
                  </a:lnTo>
                  <a:lnTo>
                    <a:pt x="106051" y="46283"/>
                  </a:lnTo>
                  <a:lnTo>
                    <a:pt x="109628" y="34900"/>
                  </a:lnTo>
                  <a:lnTo>
                    <a:pt x="114228" y="24688"/>
                  </a:lnTo>
                  <a:lnTo>
                    <a:pt x="120095" y="15933"/>
                  </a:lnTo>
                  <a:lnTo>
                    <a:pt x="127152" y="8863"/>
                  </a:lnTo>
                  <a:lnTo>
                    <a:pt x="135182" y="3843"/>
                  </a:lnTo>
                  <a:lnTo>
                    <a:pt x="143950" y="877"/>
                  </a:lnTo>
                  <a:lnTo>
                    <a:pt x="153090" y="0"/>
                  </a:lnTo>
                  <a:lnTo>
                    <a:pt x="162138" y="1447"/>
                  </a:lnTo>
                  <a:lnTo>
                    <a:pt x="170842" y="5126"/>
                  </a:lnTo>
                  <a:lnTo>
                    <a:pt x="178990" y="10848"/>
                  </a:lnTo>
                  <a:lnTo>
                    <a:pt x="186316" y="18500"/>
                  </a:lnTo>
                  <a:lnTo>
                    <a:pt x="192762" y="27830"/>
                  </a:lnTo>
                  <a:lnTo>
                    <a:pt x="198430" y="38499"/>
                  </a:lnTo>
                  <a:lnTo>
                    <a:pt x="203480" y="50176"/>
                  </a:lnTo>
                  <a:lnTo>
                    <a:pt x="208067" y="62578"/>
                  </a:lnTo>
                  <a:lnTo>
                    <a:pt x="212319" y="75328"/>
                  </a:lnTo>
                  <a:lnTo>
                    <a:pt x="216335" y="87960"/>
                  </a:lnTo>
                  <a:lnTo>
                    <a:pt x="220180" y="100233"/>
                  </a:lnTo>
                  <a:lnTo>
                    <a:pt x="223576" y="112101"/>
                  </a:lnTo>
                  <a:lnTo>
                    <a:pt x="225946" y="123611"/>
                  </a:lnTo>
                  <a:lnTo>
                    <a:pt x="227058" y="134824"/>
                  </a:lnTo>
                  <a:lnTo>
                    <a:pt x="227155" y="145359"/>
                  </a:lnTo>
                  <a:lnTo>
                    <a:pt x="226781" y="155423"/>
                  </a:lnTo>
                  <a:lnTo>
                    <a:pt x="225902" y="165902"/>
                  </a:lnTo>
                  <a:lnTo>
                    <a:pt x="224405" y="1784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46302" y="542713"/>
              <a:ext cx="185699" cy="192144"/>
            </a:xfrm>
            <a:custGeom>
              <a:avLst/>
              <a:gdLst/>
              <a:ahLst/>
              <a:cxnLst/>
              <a:rect l="0" t="0" r="0" b="0"/>
              <a:pathLst>
                <a:path w="185699" h="192144">
                  <a:moveTo>
                    <a:pt x="90941" y="88996"/>
                  </a:moveTo>
                  <a:lnTo>
                    <a:pt x="93741" y="80128"/>
                  </a:lnTo>
                  <a:lnTo>
                    <a:pt x="95243" y="71141"/>
                  </a:lnTo>
                  <a:lnTo>
                    <a:pt x="95544" y="61150"/>
                  </a:lnTo>
                  <a:lnTo>
                    <a:pt x="94692" y="50343"/>
                  </a:lnTo>
                  <a:lnTo>
                    <a:pt x="92576" y="39179"/>
                  </a:lnTo>
                  <a:lnTo>
                    <a:pt x="89250" y="27992"/>
                  </a:lnTo>
                  <a:lnTo>
                    <a:pt x="84742" y="17572"/>
                  </a:lnTo>
                  <a:lnTo>
                    <a:pt x="78974" y="9180"/>
                  </a:lnTo>
                  <a:lnTo>
                    <a:pt x="72027" y="3337"/>
                  </a:lnTo>
                  <a:lnTo>
                    <a:pt x="64263" y="215"/>
                  </a:lnTo>
                  <a:lnTo>
                    <a:pt x="56215" y="0"/>
                  </a:lnTo>
                  <a:lnTo>
                    <a:pt x="48216" y="2485"/>
                  </a:lnTo>
                  <a:lnTo>
                    <a:pt x="40559" y="7201"/>
                  </a:lnTo>
                  <a:lnTo>
                    <a:pt x="33571" y="13630"/>
                  </a:lnTo>
                  <a:lnTo>
                    <a:pt x="27354" y="21313"/>
                  </a:lnTo>
                  <a:lnTo>
                    <a:pt x="21841" y="29890"/>
                  </a:lnTo>
                  <a:lnTo>
                    <a:pt x="16896" y="39090"/>
                  </a:lnTo>
                  <a:lnTo>
                    <a:pt x="12385" y="48724"/>
                  </a:lnTo>
                  <a:lnTo>
                    <a:pt x="8353" y="58819"/>
                  </a:lnTo>
                  <a:lnTo>
                    <a:pt x="5016" y="69589"/>
                  </a:lnTo>
                  <a:lnTo>
                    <a:pt x="2441" y="81098"/>
                  </a:lnTo>
                  <a:lnTo>
                    <a:pt x="712" y="93269"/>
                  </a:lnTo>
                  <a:lnTo>
                    <a:pt x="0" y="105972"/>
                  </a:lnTo>
                  <a:lnTo>
                    <a:pt x="306" y="119065"/>
                  </a:lnTo>
                  <a:lnTo>
                    <a:pt x="1647" y="132112"/>
                  </a:lnTo>
                  <a:lnTo>
                    <a:pt x="4142" y="144412"/>
                  </a:lnTo>
                  <a:lnTo>
                    <a:pt x="7751" y="155639"/>
                  </a:lnTo>
                  <a:lnTo>
                    <a:pt x="12462" y="165651"/>
                  </a:lnTo>
                  <a:lnTo>
                    <a:pt x="18372" y="174311"/>
                  </a:lnTo>
                  <a:lnTo>
                    <a:pt x="25418" y="181679"/>
                  </a:lnTo>
                  <a:lnTo>
                    <a:pt x="33250" y="187475"/>
                  </a:lnTo>
                  <a:lnTo>
                    <a:pt x="41345" y="191021"/>
                  </a:lnTo>
                  <a:lnTo>
                    <a:pt x="49374" y="192143"/>
                  </a:lnTo>
                  <a:lnTo>
                    <a:pt x="57052" y="190949"/>
                  </a:lnTo>
                  <a:lnTo>
                    <a:pt x="64055" y="187564"/>
                  </a:lnTo>
                  <a:lnTo>
                    <a:pt x="70281" y="182288"/>
                  </a:lnTo>
                  <a:lnTo>
                    <a:pt x="75800" y="175511"/>
                  </a:lnTo>
                  <a:lnTo>
                    <a:pt x="80749" y="167608"/>
                  </a:lnTo>
                  <a:lnTo>
                    <a:pt x="85264" y="158887"/>
                  </a:lnTo>
                  <a:lnTo>
                    <a:pt x="89298" y="149424"/>
                  </a:lnTo>
                  <a:lnTo>
                    <a:pt x="92636" y="139088"/>
                  </a:lnTo>
                  <a:lnTo>
                    <a:pt x="95212" y="127879"/>
                  </a:lnTo>
                  <a:lnTo>
                    <a:pt x="96941" y="116080"/>
                  </a:lnTo>
                  <a:lnTo>
                    <a:pt x="97653" y="104160"/>
                  </a:lnTo>
                  <a:lnTo>
                    <a:pt x="97373" y="92491"/>
                  </a:lnTo>
                  <a:lnTo>
                    <a:pt x="96957" y="84334"/>
                  </a:lnTo>
                  <a:lnTo>
                    <a:pt x="97490" y="83222"/>
                  </a:lnTo>
                  <a:lnTo>
                    <a:pt x="98911" y="87177"/>
                  </a:lnTo>
                  <a:lnTo>
                    <a:pt x="100985" y="94035"/>
                  </a:lnTo>
                  <a:lnTo>
                    <a:pt x="103683" y="102327"/>
                  </a:lnTo>
                  <a:lnTo>
                    <a:pt x="107174" y="111024"/>
                  </a:lnTo>
                  <a:lnTo>
                    <a:pt x="111486" y="119606"/>
                  </a:lnTo>
                  <a:lnTo>
                    <a:pt x="116517" y="127895"/>
                  </a:lnTo>
                  <a:lnTo>
                    <a:pt x="122120" y="135875"/>
                  </a:lnTo>
                  <a:lnTo>
                    <a:pt x="128153" y="143581"/>
                  </a:lnTo>
                  <a:lnTo>
                    <a:pt x="134773" y="150772"/>
                  </a:lnTo>
                  <a:lnTo>
                    <a:pt x="143386" y="157618"/>
                  </a:lnTo>
                  <a:lnTo>
                    <a:pt x="158101" y="164722"/>
                  </a:lnTo>
                  <a:lnTo>
                    <a:pt x="185698" y="1732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14022" y="542412"/>
              <a:ext cx="123264" cy="205112"/>
            </a:xfrm>
            <a:custGeom>
              <a:avLst/>
              <a:gdLst/>
              <a:ahLst/>
              <a:cxnLst/>
              <a:rect l="0" t="0" r="0" b="0"/>
              <a:pathLst>
                <a:path w="123264" h="205112">
                  <a:moveTo>
                    <a:pt x="7449" y="36655"/>
                  </a:moveTo>
                  <a:lnTo>
                    <a:pt x="7449" y="51324"/>
                  </a:lnTo>
                  <a:lnTo>
                    <a:pt x="7449" y="65235"/>
                  </a:lnTo>
                  <a:lnTo>
                    <a:pt x="7454" y="79724"/>
                  </a:lnTo>
                  <a:lnTo>
                    <a:pt x="7627" y="94580"/>
                  </a:lnTo>
                  <a:lnTo>
                    <a:pt x="8275" y="109108"/>
                  </a:lnTo>
                  <a:lnTo>
                    <a:pt x="9500" y="122854"/>
                  </a:lnTo>
                  <a:lnTo>
                    <a:pt x="10278" y="133373"/>
                  </a:lnTo>
                  <a:lnTo>
                    <a:pt x="9481" y="137625"/>
                  </a:lnTo>
                  <a:lnTo>
                    <a:pt x="7665" y="136514"/>
                  </a:lnTo>
                  <a:lnTo>
                    <a:pt x="5427" y="131668"/>
                  </a:lnTo>
                  <a:lnTo>
                    <a:pt x="3296" y="124136"/>
                  </a:lnTo>
                  <a:lnTo>
                    <a:pt x="1532" y="114645"/>
                  </a:lnTo>
                  <a:lnTo>
                    <a:pt x="347" y="103748"/>
                  </a:lnTo>
                  <a:lnTo>
                    <a:pt x="0" y="91858"/>
                  </a:lnTo>
                  <a:lnTo>
                    <a:pt x="550" y="79284"/>
                  </a:lnTo>
                  <a:lnTo>
                    <a:pt x="2054" y="66405"/>
                  </a:lnTo>
                  <a:lnTo>
                    <a:pt x="4659" y="53680"/>
                  </a:lnTo>
                  <a:lnTo>
                    <a:pt x="8341" y="41351"/>
                  </a:lnTo>
                  <a:lnTo>
                    <a:pt x="13100" y="29783"/>
                  </a:lnTo>
                  <a:lnTo>
                    <a:pt x="19043" y="19538"/>
                  </a:lnTo>
                  <a:lnTo>
                    <a:pt x="26111" y="10815"/>
                  </a:lnTo>
                  <a:lnTo>
                    <a:pt x="33957" y="4127"/>
                  </a:lnTo>
                  <a:lnTo>
                    <a:pt x="42062" y="439"/>
                  </a:lnTo>
                  <a:lnTo>
                    <a:pt x="50098" y="0"/>
                  </a:lnTo>
                  <a:lnTo>
                    <a:pt x="57780" y="2451"/>
                  </a:lnTo>
                  <a:lnTo>
                    <a:pt x="64785" y="7210"/>
                  </a:lnTo>
                  <a:lnTo>
                    <a:pt x="71013" y="13706"/>
                  </a:lnTo>
                  <a:lnTo>
                    <a:pt x="76534" y="21621"/>
                  </a:lnTo>
                  <a:lnTo>
                    <a:pt x="81484" y="30894"/>
                  </a:lnTo>
                  <a:lnTo>
                    <a:pt x="86003" y="41389"/>
                  </a:lnTo>
                  <a:lnTo>
                    <a:pt x="90210" y="53043"/>
                  </a:lnTo>
                  <a:lnTo>
                    <a:pt x="94197" y="65929"/>
                  </a:lnTo>
                  <a:lnTo>
                    <a:pt x="98031" y="79964"/>
                  </a:lnTo>
                  <a:lnTo>
                    <a:pt x="101759" y="94626"/>
                  </a:lnTo>
                  <a:lnTo>
                    <a:pt x="105416" y="109082"/>
                  </a:lnTo>
                  <a:lnTo>
                    <a:pt x="109020" y="122876"/>
                  </a:lnTo>
                  <a:lnTo>
                    <a:pt x="112435" y="136045"/>
                  </a:lnTo>
                  <a:lnTo>
                    <a:pt x="115712" y="150543"/>
                  </a:lnTo>
                  <a:lnTo>
                    <a:pt x="119138" y="170991"/>
                  </a:lnTo>
                  <a:lnTo>
                    <a:pt x="123263" y="2051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79399" y="579067"/>
              <a:ext cx="42115" cy="147400"/>
            </a:xfrm>
            <a:custGeom>
              <a:avLst/>
              <a:gdLst/>
              <a:ahLst/>
              <a:cxnLst/>
              <a:rect l="0" t="0" r="0" b="0"/>
              <a:pathLst>
                <a:path w="42115" h="147400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4" y="34458"/>
                  </a:lnTo>
                  <a:lnTo>
                    <a:pt x="3863" y="46446"/>
                  </a:lnTo>
                  <a:lnTo>
                    <a:pt x="6180" y="58458"/>
                  </a:lnTo>
                  <a:lnTo>
                    <a:pt x="8851" y="70261"/>
                  </a:lnTo>
                  <a:lnTo>
                    <a:pt x="11947" y="81787"/>
                  </a:lnTo>
                  <a:lnTo>
                    <a:pt x="15703" y="93056"/>
                  </a:lnTo>
                  <a:lnTo>
                    <a:pt x="20182" y="104101"/>
                  </a:lnTo>
                  <a:lnTo>
                    <a:pt x="25006" y="114520"/>
                  </a:lnTo>
                  <a:lnTo>
                    <a:pt x="29912" y="124493"/>
                  </a:lnTo>
                  <a:lnTo>
                    <a:pt x="35332" y="134897"/>
                  </a:lnTo>
                  <a:lnTo>
                    <a:pt x="42114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58342" y="558010"/>
              <a:ext cx="147400" cy="473783"/>
            </a:xfrm>
            <a:custGeom>
              <a:avLst/>
              <a:gdLst/>
              <a:ahLst/>
              <a:cxnLst/>
              <a:rect l="0" t="0" r="0" b="0"/>
              <a:pathLst>
                <a:path w="147400" h="473783">
                  <a:moveTo>
                    <a:pt x="147399" y="0"/>
                  </a:moveTo>
                  <a:lnTo>
                    <a:pt x="141598" y="6068"/>
                  </a:lnTo>
                  <a:lnTo>
                    <a:pt x="136674" y="13554"/>
                  </a:lnTo>
                  <a:lnTo>
                    <a:pt x="132167" y="23247"/>
                  </a:lnTo>
                  <a:lnTo>
                    <a:pt x="127773" y="35080"/>
                  </a:lnTo>
                  <a:lnTo>
                    <a:pt x="123111" y="49007"/>
                  </a:lnTo>
                  <a:lnTo>
                    <a:pt x="117996" y="64788"/>
                  </a:lnTo>
                  <a:lnTo>
                    <a:pt x="112418" y="82060"/>
                  </a:lnTo>
                  <a:lnTo>
                    <a:pt x="106446" y="100461"/>
                  </a:lnTo>
                  <a:lnTo>
                    <a:pt x="100173" y="119667"/>
                  </a:lnTo>
                  <a:lnTo>
                    <a:pt x="93842" y="138948"/>
                  </a:lnTo>
                  <a:lnTo>
                    <a:pt x="87825" y="157206"/>
                  </a:lnTo>
                  <a:lnTo>
                    <a:pt x="82300" y="173925"/>
                  </a:lnTo>
                  <a:lnTo>
                    <a:pt x="77270" y="189117"/>
                  </a:lnTo>
                  <a:lnTo>
                    <a:pt x="72658" y="203023"/>
                  </a:lnTo>
                  <a:lnTo>
                    <a:pt x="68368" y="215937"/>
                  </a:lnTo>
                  <a:lnTo>
                    <a:pt x="64317" y="228122"/>
                  </a:lnTo>
                  <a:lnTo>
                    <a:pt x="60436" y="239787"/>
                  </a:lnTo>
                  <a:lnTo>
                    <a:pt x="56674" y="251090"/>
                  </a:lnTo>
                  <a:lnTo>
                    <a:pt x="52993" y="262142"/>
                  </a:lnTo>
                  <a:lnTo>
                    <a:pt x="49368" y="273023"/>
                  </a:lnTo>
                  <a:lnTo>
                    <a:pt x="45781" y="283789"/>
                  </a:lnTo>
                  <a:lnTo>
                    <a:pt x="42219" y="294477"/>
                  </a:lnTo>
                  <a:lnTo>
                    <a:pt x="38674" y="305112"/>
                  </a:lnTo>
                  <a:lnTo>
                    <a:pt x="35142" y="315712"/>
                  </a:lnTo>
                  <a:lnTo>
                    <a:pt x="31617" y="326288"/>
                  </a:lnTo>
                  <a:lnTo>
                    <a:pt x="28097" y="336848"/>
                  </a:lnTo>
                  <a:lnTo>
                    <a:pt x="24580" y="347407"/>
                  </a:lnTo>
                  <a:lnTo>
                    <a:pt x="21066" y="358295"/>
                  </a:lnTo>
                  <a:lnTo>
                    <a:pt x="17553" y="370130"/>
                  </a:lnTo>
                  <a:lnTo>
                    <a:pt x="14046" y="383162"/>
                  </a:lnTo>
                  <a:lnTo>
                    <a:pt x="10696" y="397141"/>
                  </a:lnTo>
                  <a:lnTo>
                    <a:pt x="7470" y="413177"/>
                  </a:lnTo>
                  <a:lnTo>
                    <a:pt x="4085" y="436036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579482" y="200041"/>
              <a:ext cx="21058" cy="484312"/>
            </a:xfrm>
            <a:custGeom>
              <a:avLst/>
              <a:gdLst/>
              <a:ahLst/>
              <a:cxnLst/>
              <a:rect l="0" t="0" r="0" b="0"/>
              <a:pathLst>
                <a:path w="21058" h="484312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76"/>
                  </a:lnTo>
                  <a:lnTo>
                    <a:pt x="177" y="47156"/>
                  </a:lnTo>
                  <a:lnTo>
                    <a:pt x="826" y="61761"/>
                  </a:lnTo>
                  <a:lnTo>
                    <a:pt x="2074" y="78563"/>
                  </a:lnTo>
                  <a:lnTo>
                    <a:pt x="3727" y="96873"/>
                  </a:lnTo>
                  <a:lnTo>
                    <a:pt x="5375" y="115383"/>
                  </a:lnTo>
                  <a:lnTo>
                    <a:pt x="6782" y="133306"/>
                  </a:lnTo>
                  <a:lnTo>
                    <a:pt x="8048" y="150403"/>
                  </a:lnTo>
                  <a:lnTo>
                    <a:pt x="9504" y="166717"/>
                  </a:lnTo>
                  <a:lnTo>
                    <a:pt x="11331" y="182390"/>
                  </a:lnTo>
                  <a:lnTo>
                    <a:pt x="13388" y="197576"/>
                  </a:lnTo>
                  <a:lnTo>
                    <a:pt x="15316" y="212408"/>
                  </a:lnTo>
                  <a:lnTo>
                    <a:pt x="16910" y="226999"/>
                  </a:lnTo>
                  <a:lnTo>
                    <a:pt x="18133" y="241752"/>
                  </a:lnTo>
                  <a:lnTo>
                    <a:pt x="19028" y="257336"/>
                  </a:lnTo>
                  <a:lnTo>
                    <a:pt x="19665" y="274048"/>
                  </a:lnTo>
                  <a:lnTo>
                    <a:pt x="20110" y="291850"/>
                  </a:lnTo>
                  <a:lnTo>
                    <a:pt x="20416" y="310557"/>
                  </a:lnTo>
                  <a:lnTo>
                    <a:pt x="20625" y="329948"/>
                  </a:lnTo>
                  <a:lnTo>
                    <a:pt x="20767" y="349511"/>
                  </a:lnTo>
                  <a:lnTo>
                    <a:pt x="20862" y="368484"/>
                  </a:lnTo>
                  <a:lnTo>
                    <a:pt x="20926" y="386494"/>
                  </a:lnTo>
                  <a:lnTo>
                    <a:pt x="20969" y="403507"/>
                  </a:lnTo>
                  <a:lnTo>
                    <a:pt x="21003" y="421624"/>
                  </a:lnTo>
                  <a:lnTo>
                    <a:pt x="21030" y="445784"/>
                  </a:lnTo>
                  <a:lnTo>
                    <a:pt x="21057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84767" y="558010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4" y="43069"/>
                  </a:lnTo>
                  <a:lnTo>
                    <a:pt x="177" y="57925"/>
                  </a:lnTo>
                  <a:lnTo>
                    <a:pt x="825" y="72453"/>
                  </a:lnTo>
                  <a:lnTo>
                    <a:pt x="2074" y="86257"/>
                  </a:lnTo>
                  <a:lnTo>
                    <a:pt x="3735" y="99022"/>
                  </a:lnTo>
                  <a:lnTo>
                    <a:pt x="5562" y="111709"/>
                  </a:lnTo>
                  <a:lnTo>
                    <a:pt x="7716" y="126545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674238" y="40008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758466" y="503677"/>
              <a:ext cx="263213" cy="225439"/>
            </a:xfrm>
            <a:custGeom>
              <a:avLst/>
              <a:gdLst/>
              <a:ahLst/>
              <a:cxnLst/>
              <a:rect l="0" t="0" r="0" b="0"/>
              <a:pathLst>
                <a:path w="263213" h="225439">
                  <a:moveTo>
                    <a:pt x="0" y="22747"/>
                  </a:moveTo>
                  <a:lnTo>
                    <a:pt x="67" y="34482"/>
                  </a:lnTo>
                  <a:lnTo>
                    <a:pt x="707" y="45611"/>
                  </a:lnTo>
                  <a:lnTo>
                    <a:pt x="2004" y="57214"/>
                  </a:lnTo>
                  <a:lnTo>
                    <a:pt x="3864" y="69548"/>
                  </a:lnTo>
                  <a:lnTo>
                    <a:pt x="6180" y="82857"/>
                  </a:lnTo>
                  <a:lnTo>
                    <a:pt x="8842" y="97161"/>
                  </a:lnTo>
                  <a:lnTo>
                    <a:pt x="11593" y="112166"/>
                  </a:lnTo>
                  <a:lnTo>
                    <a:pt x="14051" y="127379"/>
                  </a:lnTo>
                  <a:lnTo>
                    <a:pt x="16029" y="142493"/>
                  </a:lnTo>
                  <a:lnTo>
                    <a:pt x="17355" y="157232"/>
                  </a:lnTo>
                  <a:lnTo>
                    <a:pt x="17794" y="171282"/>
                  </a:lnTo>
                  <a:lnTo>
                    <a:pt x="17299" y="184478"/>
                  </a:lnTo>
                  <a:lnTo>
                    <a:pt x="15594" y="194540"/>
                  </a:lnTo>
                  <a:lnTo>
                    <a:pt x="12734" y="197981"/>
                  </a:lnTo>
                  <a:lnTo>
                    <a:pt x="9702" y="195021"/>
                  </a:lnTo>
                  <a:lnTo>
                    <a:pt x="7078" y="187669"/>
                  </a:lnTo>
                  <a:lnTo>
                    <a:pt x="5022" y="177637"/>
                  </a:lnTo>
                  <a:lnTo>
                    <a:pt x="3498" y="165856"/>
                  </a:lnTo>
                  <a:lnTo>
                    <a:pt x="2406" y="152665"/>
                  </a:lnTo>
                  <a:lnTo>
                    <a:pt x="1645" y="138308"/>
                  </a:lnTo>
                  <a:lnTo>
                    <a:pt x="1289" y="123036"/>
                  </a:lnTo>
                  <a:lnTo>
                    <a:pt x="1575" y="107080"/>
                  </a:lnTo>
                  <a:lnTo>
                    <a:pt x="2583" y="90636"/>
                  </a:lnTo>
                  <a:lnTo>
                    <a:pt x="4243" y="74012"/>
                  </a:lnTo>
                  <a:lnTo>
                    <a:pt x="6428" y="57622"/>
                  </a:lnTo>
                  <a:lnTo>
                    <a:pt x="9018" y="41695"/>
                  </a:lnTo>
                  <a:lnTo>
                    <a:pt x="12231" y="27069"/>
                  </a:lnTo>
                  <a:lnTo>
                    <a:pt x="16599" y="15215"/>
                  </a:lnTo>
                  <a:lnTo>
                    <a:pt x="22312" y="6703"/>
                  </a:lnTo>
                  <a:lnTo>
                    <a:pt x="29099" y="1617"/>
                  </a:lnTo>
                  <a:lnTo>
                    <a:pt x="36417" y="0"/>
                  </a:lnTo>
                  <a:lnTo>
                    <a:pt x="43895" y="1513"/>
                  </a:lnTo>
                  <a:lnTo>
                    <a:pt x="51354" y="5898"/>
                  </a:lnTo>
                  <a:lnTo>
                    <a:pt x="58735" y="13161"/>
                  </a:lnTo>
                  <a:lnTo>
                    <a:pt x="66025" y="23032"/>
                  </a:lnTo>
                  <a:lnTo>
                    <a:pt x="73072" y="34875"/>
                  </a:lnTo>
                  <a:lnTo>
                    <a:pt x="79584" y="47877"/>
                  </a:lnTo>
                  <a:lnTo>
                    <a:pt x="85444" y="61474"/>
                  </a:lnTo>
                  <a:lnTo>
                    <a:pt x="90533" y="75517"/>
                  </a:lnTo>
                  <a:lnTo>
                    <a:pt x="94653" y="90156"/>
                  </a:lnTo>
                  <a:lnTo>
                    <a:pt x="97799" y="105439"/>
                  </a:lnTo>
                  <a:lnTo>
                    <a:pt x="100268" y="120973"/>
                  </a:lnTo>
                  <a:lnTo>
                    <a:pt x="102549" y="136030"/>
                  </a:lnTo>
                  <a:lnTo>
                    <a:pt x="104953" y="150206"/>
                  </a:lnTo>
                  <a:lnTo>
                    <a:pt x="108036" y="162401"/>
                  </a:lnTo>
                  <a:lnTo>
                    <a:pt x="112534" y="169783"/>
                  </a:lnTo>
                  <a:lnTo>
                    <a:pt x="118090" y="171326"/>
                  </a:lnTo>
                  <a:lnTo>
                    <a:pt x="123871" y="169259"/>
                  </a:lnTo>
                  <a:lnTo>
                    <a:pt x="129769" y="165191"/>
                  </a:lnTo>
                  <a:lnTo>
                    <a:pt x="135853" y="159975"/>
                  </a:lnTo>
                  <a:lnTo>
                    <a:pt x="142146" y="154081"/>
                  </a:lnTo>
                  <a:lnTo>
                    <a:pt x="148629" y="147774"/>
                  </a:lnTo>
                  <a:lnTo>
                    <a:pt x="155264" y="141211"/>
                  </a:lnTo>
                  <a:lnTo>
                    <a:pt x="162018" y="134487"/>
                  </a:lnTo>
                  <a:lnTo>
                    <a:pt x="169024" y="127661"/>
                  </a:lnTo>
                  <a:lnTo>
                    <a:pt x="176564" y="120768"/>
                  </a:lnTo>
                  <a:lnTo>
                    <a:pt x="184745" y="113832"/>
                  </a:lnTo>
                  <a:lnTo>
                    <a:pt x="193359" y="106867"/>
                  </a:lnTo>
                  <a:lnTo>
                    <a:pt x="201987" y="99885"/>
                  </a:lnTo>
                  <a:lnTo>
                    <a:pt x="210378" y="92885"/>
                  </a:lnTo>
                  <a:lnTo>
                    <a:pt x="218299" y="85709"/>
                  </a:lnTo>
                  <a:lnTo>
                    <a:pt x="225466" y="78053"/>
                  </a:lnTo>
                  <a:lnTo>
                    <a:pt x="231793" y="69787"/>
                  </a:lnTo>
                  <a:lnTo>
                    <a:pt x="237040" y="60948"/>
                  </a:lnTo>
                  <a:lnTo>
                    <a:pt x="240742" y="51635"/>
                  </a:lnTo>
                  <a:lnTo>
                    <a:pt x="242778" y="41971"/>
                  </a:lnTo>
                  <a:lnTo>
                    <a:pt x="243010" y="32381"/>
                  </a:lnTo>
                  <a:lnTo>
                    <a:pt x="241122" y="23555"/>
                  </a:lnTo>
                  <a:lnTo>
                    <a:pt x="237147" y="15823"/>
                  </a:lnTo>
                  <a:lnTo>
                    <a:pt x="231394" y="9651"/>
                  </a:lnTo>
                  <a:lnTo>
                    <a:pt x="224253" y="5786"/>
                  </a:lnTo>
                  <a:lnTo>
                    <a:pt x="216089" y="4418"/>
                  </a:lnTo>
                  <a:lnTo>
                    <a:pt x="207356" y="5432"/>
                  </a:lnTo>
                  <a:lnTo>
                    <a:pt x="198582" y="8688"/>
                  </a:lnTo>
                  <a:lnTo>
                    <a:pt x="190057" y="13879"/>
                  </a:lnTo>
                  <a:lnTo>
                    <a:pt x="181860" y="20768"/>
                  </a:lnTo>
                  <a:lnTo>
                    <a:pt x="173968" y="29277"/>
                  </a:lnTo>
                  <a:lnTo>
                    <a:pt x="166328" y="39213"/>
                  </a:lnTo>
                  <a:lnTo>
                    <a:pt x="159044" y="50137"/>
                  </a:lnTo>
                  <a:lnTo>
                    <a:pt x="152371" y="61460"/>
                  </a:lnTo>
                  <a:lnTo>
                    <a:pt x="146407" y="72814"/>
                  </a:lnTo>
                  <a:lnTo>
                    <a:pt x="141418" y="84048"/>
                  </a:lnTo>
                  <a:lnTo>
                    <a:pt x="137897" y="95123"/>
                  </a:lnTo>
                  <a:lnTo>
                    <a:pt x="135977" y="106055"/>
                  </a:lnTo>
                  <a:lnTo>
                    <a:pt x="135484" y="116872"/>
                  </a:lnTo>
                  <a:lnTo>
                    <a:pt x="136134" y="127602"/>
                  </a:lnTo>
                  <a:lnTo>
                    <a:pt x="137646" y="138270"/>
                  </a:lnTo>
                  <a:lnTo>
                    <a:pt x="139947" y="148893"/>
                  </a:lnTo>
                  <a:lnTo>
                    <a:pt x="143161" y="159486"/>
                  </a:lnTo>
                  <a:lnTo>
                    <a:pt x="147283" y="170053"/>
                  </a:lnTo>
                  <a:lnTo>
                    <a:pt x="152185" y="180438"/>
                  </a:lnTo>
                  <a:lnTo>
                    <a:pt x="157700" y="190338"/>
                  </a:lnTo>
                  <a:lnTo>
                    <a:pt x="163679" y="199617"/>
                  </a:lnTo>
                  <a:lnTo>
                    <a:pt x="170322" y="207983"/>
                  </a:lnTo>
                  <a:lnTo>
                    <a:pt x="178145" y="214925"/>
                  </a:lnTo>
                  <a:lnTo>
                    <a:pt x="187331" y="220285"/>
                  </a:lnTo>
                  <a:lnTo>
                    <a:pt x="197603" y="223902"/>
                  </a:lnTo>
                  <a:lnTo>
                    <a:pt x="208415" y="225438"/>
                  </a:lnTo>
                  <a:lnTo>
                    <a:pt x="219378" y="224924"/>
                  </a:lnTo>
                  <a:lnTo>
                    <a:pt x="229859" y="222973"/>
                  </a:lnTo>
                  <a:lnTo>
                    <a:pt x="239938" y="220406"/>
                  </a:lnTo>
                  <a:lnTo>
                    <a:pt x="250495" y="217001"/>
                  </a:lnTo>
                  <a:lnTo>
                    <a:pt x="263212" y="2122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053264" y="463253"/>
              <a:ext cx="148260" cy="227009"/>
            </a:xfrm>
            <a:custGeom>
              <a:avLst/>
              <a:gdLst/>
              <a:ahLst/>
              <a:cxnLst/>
              <a:rect l="0" t="0" r="0" b="0"/>
              <a:pathLst>
                <a:path w="148260" h="227009">
                  <a:moveTo>
                    <a:pt x="126342" y="0"/>
                  </a:moveTo>
                  <a:lnTo>
                    <a:pt x="111874" y="3001"/>
                  </a:lnTo>
                  <a:lnTo>
                    <a:pt x="99883" y="6424"/>
                  </a:lnTo>
                  <a:lnTo>
                    <a:pt x="89275" y="10620"/>
                  </a:lnTo>
                  <a:lnTo>
                    <a:pt x="79653" y="15520"/>
                  </a:lnTo>
                  <a:lnTo>
                    <a:pt x="70778" y="21001"/>
                  </a:lnTo>
                  <a:lnTo>
                    <a:pt x="62457" y="26936"/>
                  </a:lnTo>
                  <a:lnTo>
                    <a:pt x="54538" y="33371"/>
                  </a:lnTo>
                  <a:lnTo>
                    <a:pt x="46903" y="40518"/>
                  </a:lnTo>
                  <a:lnTo>
                    <a:pt x="39479" y="48435"/>
                  </a:lnTo>
                  <a:lnTo>
                    <a:pt x="32695" y="57039"/>
                  </a:lnTo>
                  <a:lnTo>
                    <a:pt x="27431" y="66193"/>
                  </a:lnTo>
                  <a:lnTo>
                    <a:pt x="24057" y="75745"/>
                  </a:lnTo>
                  <a:lnTo>
                    <a:pt x="22947" y="85091"/>
                  </a:lnTo>
                  <a:lnTo>
                    <a:pt x="24705" y="93220"/>
                  </a:lnTo>
                  <a:lnTo>
                    <a:pt x="29371" y="99676"/>
                  </a:lnTo>
                  <a:lnTo>
                    <a:pt x="36385" y="104347"/>
                  </a:lnTo>
                  <a:lnTo>
                    <a:pt x="44903" y="107198"/>
                  </a:lnTo>
                  <a:lnTo>
                    <a:pt x="54290" y="108420"/>
                  </a:lnTo>
                  <a:lnTo>
                    <a:pt x="64163" y="108651"/>
                  </a:lnTo>
                  <a:lnTo>
                    <a:pt x="74308" y="108824"/>
                  </a:lnTo>
                  <a:lnTo>
                    <a:pt x="84607" y="109472"/>
                  </a:lnTo>
                  <a:lnTo>
                    <a:pt x="94997" y="110745"/>
                  </a:lnTo>
                  <a:lnTo>
                    <a:pt x="105439" y="112597"/>
                  </a:lnTo>
                  <a:lnTo>
                    <a:pt x="115899" y="114933"/>
                  </a:lnTo>
                  <a:lnTo>
                    <a:pt x="125874" y="118129"/>
                  </a:lnTo>
                  <a:lnTo>
                    <a:pt x="134436" y="123009"/>
                  </a:lnTo>
                  <a:lnTo>
                    <a:pt x="141181" y="129880"/>
                  </a:lnTo>
                  <a:lnTo>
                    <a:pt x="145878" y="138426"/>
                  </a:lnTo>
                  <a:lnTo>
                    <a:pt x="148214" y="147997"/>
                  </a:lnTo>
                  <a:lnTo>
                    <a:pt x="148259" y="158095"/>
                  </a:lnTo>
                  <a:lnTo>
                    <a:pt x="146206" y="168280"/>
                  </a:lnTo>
                  <a:lnTo>
                    <a:pt x="142178" y="178103"/>
                  </a:lnTo>
                  <a:lnTo>
                    <a:pt x="136438" y="187365"/>
                  </a:lnTo>
                  <a:lnTo>
                    <a:pt x="129333" y="195903"/>
                  </a:lnTo>
                  <a:lnTo>
                    <a:pt x="121204" y="203499"/>
                  </a:lnTo>
                  <a:lnTo>
                    <a:pt x="112327" y="210125"/>
                  </a:lnTo>
                  <a:lnTo>
                    <a:pt x="102759" y="215746"/>
                  </a:lnTo>
                  <a:lnTo>
                    <a:pt x="92351" y="220233"/>
                  </a:lnTo>
                  <a:lnTo>
                    <a:pt x="81094" y="223618"/>
                  </a:lnTo>
                  <a:lnTo>
                    <a:pt x="69263" y="225911"/>
                  </a:lnTo>
                  <a:lnTo>
                    <a:pt x="57321" y="227008"/>
                  </a:lnTo>
                  <a:lnTo>
                    <a:pt x="45560" y="226975"/>
                  </a:lnTo>
                  <a:lnTo>
                    <a:pt x="34524" y="226150"/>
                  </a:lnTo>
                  <a:lnTo>
                    <a:pt x="24004" y="224984"/>
                  </a:lnTo>
                  <a:lnTo>
                    <a:pt x="13079" y="223377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62999" y="526424"/>
              <a:ext cx="126595" cy="194557"/>
            </a:xfrm>
            <a:custGeom>
              <a:avLst/>
              <a:gdLst/>
              <a:ahLst/>
              <a:cxnLst/>
              <a:rect l="0" t="0" r="0" b="0"/>
              <a:pathLst>
                <a:path w="126595" h="194557">
                  <a:moveTo>
                    <a:pt x="79860" y="0"/>
                  </a:moveTo>
                  <a:lnTo>
                    <a:pt x="71126" y="3001"/>
                  </a:lnTo>
                  <a:lnTo>
                    <a:pt x="63419" y="6424"/>
                  </a:lnTo>
                  <a:lnTo>
                    <a:pt x="56017" y="10624"/>
                  </a:lnTo>
                  <a:lnTo>
                    <a:pt x="48756" y="15697"/>
                  </a:lnTo>
                  <a:lnTo>
                    <a:pt x="41578" y="21827"/>
                  </a:lnTo>
                  <a:lnTo>
                    <a:pt x="34457" y="29011"/>
                  </a:lnTo>
                  <a:lnTo>
                    <a:pt x="27539" y="37098"/>
                  </a:lnTo>
                  <a:lnTo>
                    <a:pt x="21120" y="45893"/>
                  </a:lnTo>
                  <a:lnTo>
                    <a:pt x="15327" y="55218"/>
                  </a:lnTo>
                  <a:lnTo>
                    <a:pt x="10286" y="65087"/>
                  </a:lnTo>
                  <a:lnTo>
                    <a:pt x="6198" y="75697"/>
                  </a:lnTo>
                  <a:lnTo>
                    <a:pt x="3082" y="87090"/>
                  </a:lnTo>
                  <a:lnTo>
                    <a:pt x="974" y="99012"/>
                  </a:lnTo>
                  <a:lnTo>
                    <a:pt x="0" y="111014"/>
                  </a:lnTo>
                  <a:lnTo>
                    <a:pt x="126" y="122824"/>
                  </a:lnTo>
                  <a:lnTo>
                    <a:pt x="1345" y="134194"/>
                  </a:lnTo>
                  <a:lnTo>
                    <a:pt x="3758" y="144829"/>
                  </a:lnTo>
                  <a:lnTo>
                    <a:pt x="7312" y="154648"/>
                  </a:lnTo>
                  <a:lnTo>
                    <a:pt x="11985" y="163732"/>
                  </a:lnTo>
                  <a:lnTo>
                    <a:pt x="17870" y="172228"/>
                  </a:lnTo>
                  <a:lnTo>
                    <a:pt x="24904" y="180263"/>
                  </a:lnTo>
                  <a:lnTo>
                    <a:pt x="32897" y="187305"/>
                  </a:lnTo>
                  <a:lnTo>
                    <a:pt x="41633" y="192218"/>
                  </a:lnTo>
                  <a:lnTo>
                    <a:pt x="50911" y="194556"/>
                  </a:lnTo>
                  <a:lnTo>
                    <a:pt x="60411" y="194496"/>
                  </a:lnTo>
                  <a:lnTo>
                    <a:pt x="69708" y="192480"/>
                  </a:lnTo>
                  <a:lnTo>
                    <a:pt x="78588" y="188971"/>
                  </a:lnTo>
                  <a:lnTo>
                    <a:pt x="87025" y="184212"/>
                  </a:lnTo>
                  <a:lnTo>
                    <a:pt x="95079" y="178210"/>
                  </a:lnTo>
                  <a:lnTo>
                    <a:pt x="102822" y="171065"/>
                  </a:lnTo>
                  <a:lnTo>
                    <a:pt x="110006" y="162813"/>
                  </a:lnTo>
                  <a:lnTo>
                    <a:pt x="116080" y="153365"/>
                  </a:lnTo>
                  <a:lnTo>
                    <a:pt x="120827" y="142787"/>
                  </a:lnTo>
                  <a:lnTo>
                    <a:pt x="124184" y="131429"/>
                  </a:lnTo>
                  <a:lnTo>
                    <a:pt x="126072" y="119813"/>
                  </a:lnTo>
                  <a:lnTo>
                    <a:pt x="126594" y="108256"/>
                  </a:lnTo>
                  <a:lnTo>
                    <a:pt x="125827" y="96718"/>
                  </a:lnTo>
                  <a:lnTo>
                    <a:pt x="123726" y="84905"/>
                  </a:lnTo>
                  <a:lnTo>
                    <a:pt x="120390" y="72669"/>
                  </a:lnTo>
                  <a:lnTo>
                    <a:pt x="116033" y="60333"/>
                  </a:lnTo>
                  <a:lnTo>
                    <a:pt x="110893" y="48577"/>
                  </a:lnTo>
                  <a:lnTo>
                    <a:pt x="105173" y="37751"/>
                  </a:lnTo>
                  <a:lnTo>
                    <a:pt x="98766" y="28164"/>
                  </a:lnTo>
                  <a:lnTo>
                    <a:pt x="90320" y="19304"/>
                  </a:lnTo>
                  <a:lnTo>
                    <a:pt x="75741" y="10398"/>
                  </a:lnTo>
                  <a:lnTo>
                    <a:pt x="4827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97201" y="245649"/>
              <a:ext cx="166758" cy="470289"/>
            </a:xfrm>
            <a:custGeom>
              <a:avLst/>
              <a:gdLst/>
              <a:ahLst/>
              <a:cxnLst/>
              <a:rect l="0" t="0" r="0" b="0"/>
              <a:pathLst>
                <a:path w="166758" h="470289">
                  <a:moveTo>
                    <a:pt x="93058" y="470288"/>
                  </a:moveTo>
                  <a:lnTo>
                    <a:pt x="90124" y="458553"/>
                  </a:lnTo>
                  <a:lnTo>
                    <a:pt x="87342" y="447424"/>
                  </a:lnTo>
                  <a:lnTo>
                    <a:pt x="84442" y="435830"/>
                  </a:lnTo>
                  <a:lnTo>
                    <a:pt x="81402" y="423842"/>
                  </a:lnTo>
                  <a:lnTo>
                    <a:pt x="78237" y="411830"/>
                  </a:lnTo>
                  <a:lnTo>
                    <a:pt x="74973" y="400014"/>
                  </a:lnTo>
                  <a:lnTo>
                    <a:pt x="71635" y="387969"/>
                  </a:lnTo>
                  <a:lnTo>
                    <a:pt x="68244" y="374755"/>
                  </a:lnTo>
                  <a:lnTo>
                    <a:pt x="64815" y="359950"/>
                  </a:lnTo>
                  <a:lnTo>
                    <a:pt x="61360" y="344092"/>
                  </a:lnTo>
                  <a:lnTo>
                    <a:pt x="57887" y="328361"/>
                  </a:lnTo>
                  <a:lnTo>
                    <a:pt x="54403" y="313449"/>
                  </a:lnTo>
                  <a:lnTo>
                    <a:pt x="50910" y="299522"/>
                  </a:lnTo>
                  <a:lnTo>
                    <a:pt x="47412" y="286489"/>
                  </a:lnTo>
                  <a:lnTo>
                    <a:pt x="43910" y="274172"/>
                  </a:lnTo>
                  <a:lnTo>
                    <a:pt x="40405" y="262392"/>
                  </a:lnTo>
                  <a:lnTo>
                    <a:pt x="36899" y="251001"/>
                  </a:lnTo>
                  <a:lnTo>
                    <a:pt x="33396" y="239878"/>
                  </a:lnTo>
                  <a:lnTo>
                    <a:pt x="30061" y="228776"/>
                  </a:lnTo>
                  <a:lnTo>
                    <a:pt x="27201" y="217329"/>
                  </a:lnTo>
                  <a:lnTo>
                    <a:pt x="24940" y="205370"/>
                  </a:lnTo>
                  <a:lnTo>
                    <a:pt x="23084" y="193067"/>
                  </a:lnTo>
                  <a:lnTo>
                    <a:pt x="21223" y="180808"/>
                  </a:lnTo>
                  <a:lnTo>
                    <a:pt x="19117" y="168822"/>
                  </a:lnTo>
                  <a:lnTo>
                    <a:pt x="16700" y="157165"/>
                  </a:lnTo>
                  <a:lnTo>
                    <a:pt x="13999" y="145804"/>
                  </a:lnTo>
                  <a:lnTo>
                    <a:pt x="11072" y="134676"/>
                  </a:lnTo>
                  <a:lnTo>
                    <a:pt x="8141" y="123559"/>
                  </a:lnTo>
                  <a:lnTo>
                    <a:pt x="5559" y="112095"/>
                  </a:lnTo>
                  <a:lnTo>
                    <a:pt x="3494" y="100118"/>
                  </a:lnTo>
                  <a:lnTo>
                    <a:pt x="1939" y="87631"/>
                  </a:lnTo>
                  <a:lnTo>
                    <a:pt x="814" y="74716"/>
                  </a:lnTo>
                  <a:lnTo>
                    <a:pt x="33" y="61480"/>
                  </a:lnTo>
                  <a:lnTo>
                    <a:pt x="0" y="48338"/>
                  </a:lnTo>
                  <a:lnTo>
                    <a:pt x="1567" y="35975"/>
                  </a:lnTo>
                  <a:lnTo>
                    <a:pt x="5078" y="24714"/>
                  </a:lnTo>
                  <a:lnTo>
                    <a:pt x="10726" y="15020"/>
                  </a:lnTo>
                  <a:lnTo>
                    <a:pt x="18794" y="7637"/>
                  </a:lnTo>
                  <a:lnTo>
                    <a:pt x="29180" y="2754"/>
                  </a:lnTo>
                  <a:lnTo>
                    <a:pt x="41188" y="255"/>
                  </a:lnTo>
                  <a:lnTo>
                    <a:pt x="53762" y="0"/>
                  </a:lnTo>
                  <a:lnTo>
                    <a:pt x="66242" y="1679"/>
                  </a:lnTo>
                  <a:lnTo>
                    <a:pt x="78209" y="5057"/>
                  </a:lnTo>
                  <a:lnTo>
                    <a:pt x="89318" y="10056"/>
                  </a:lnTo>
                  <a:lnTo>
                    <a:pt x="99490" y="16482"/>
                  </a:lnTo>
                  <a:lnTo>
                    <a:pt x="108828" y="23896"/>
                  </a:lnTo>
                  <a:lnTo>
                    <a:pt x="117502" y="31709"/>
                  </a:lnTo>
                  <a:lnTo>
                    <a:pt x="125675" y="39550"/>
                  </a:lnTo>
                  <a:lnTo>
                    <a:pt x="133374" y="47156"/>
                  </a:lnTo>
                  <a:lnTo>
                    <a:pt x="141359" y="55132"/>
                  </a:lnTo>
                  <a:lnTo>
                    <a:pt x="151452" y="65290"/>
                  </a:lnTo>
                  <a:lnTo>
                    <a:pt x="166757" y="807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642859" y="484310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10529"/>
                  </a:moveTo>
                  <a:lnTo>
                    <a:pt x="177711" y="7662"/>
                  </a:lnTo>
                  <a:lnTo>
                    <a:pt x="165942" y="5520"/>
                  </a:lnTo>
                  <a:lnTo>
                    <a:pt x="153052" y="3917"/>
                  </a:lnTo>
                  <a:lnTo>
                    <a:pt x="139204" y="2737"/>
                  </a:lnTo>
                  <a:lnTo>
                    <a:pt x="124876" y="1888"/>
                  </a:lnTo>
                  <a:lnTo>
                    <a:pt x="110406" y="1290"/>
                  </a:lnTo>
                  <a:lnTo>
                    <a:pt x="95956" y="876"/>
                  </a:lnTo>
                  <a:lnTo>
                    <a:pt x="81581" y="592"/>
                  </a:lnTo>
                  <a:lnTo>
                    <a:pt x="67300" y="399"/>
                  </a:lnTo>
                  <a:lnTo>
                    <a:pt x="53515" y="267"/>
                  </a:lnTo>
                  <a:lnTo>
                    <a:pt x="39562" y="165"/>
                  </a:lnTo>
                  <a:lnTo>
                    <a:pt x="23094" y="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146660" y="464306"/>
              <a:ext cx="234079" cy="238365"/>
            </a:xfrm>
            <a:custGeom>
              <a:avLst/>
              <a:gdLst/>
              <a:ahLst/>
              <a:cxnLst/>
              <a:rect l="0" t="0" r="0" b="0"/>
              <a:pathLst>
                <a:path w="234079" h="238365">
                  <a:moveTo>
                    <a:pt x="212138" y="9476"/>
                  </a:moveTo>
                  <a:lnTo>
                    <a:pt x="203203" y="6609"/>
                  </a:lnTo>
                  <a:lnTo>
                    <a:pt x="193575" y="4467"/>
                  </a:lnTo>
                  <a:lnTo>
                    <a:pt x="182288" y="2864"/>
                  </a:lnTo>
                  <a:lnTo>
                    <a:pt x="169621" y="1684"/>
                  </a:lnTo>
                  <a:lnTo>
                    <a:pt x="156141" y="835"/>
                  </a:lnTo>
                  <a:lnTo>
                    <a:pt x="142269" y="242"/>
                  </a:lnTo>
                  <a:lnTo>
                    <a:pt x="128233" y="0"/>
                  </a:lnTo>
                  <a:lnTo>
                    <a:pt x="114141" y="365"/>
                  </a:lnTo>
                  <a:lnTo>
                    <a:pt x="100045" y="1429"/>
                  </a:lnTo>
                  <a:lnTo>
                    <a:pt x="86124" y="3297"/>
                  </a:lnTo>
                  <a:lnTo>
                    <a:pt x="72690" y="6153"/>
                  </a:lnTo>
                  <a:lnTo>
                    <a:pt x="59878" y="10003"/>
                  </a:lnTo>
                  <a:lnTo>
                    <a:pt x="47814" y="14707"/>
                  </a:lnTo>
                  <a:lnTo>
                    <a:pt x="36705" y="20082"/>
                  </a:lnTo>
                  <a:lnTo>
                    <a:pt x="26574" y="25963"/>
                  </a:lnTo>
                  <a:lnTo>
                    <a:pt x="17619" y="32539"/>
                  </a:lnTo>
                  <a:lnTo>
                    <a:pt x="10273" y="40316"/>
                  </a:lnTo>
                  <a:lnTo>
                    <a:pt x="4642" y="49463"/>
                  </a:lnTo>
                  <a:lnTo>
                    <a:pt x="1012" y="59368"/>
                  </a:lnTo>
                  <a:lnTo>
                    <a:pt x="0" y="68869"/>
                  </a:lnTo>
                  <a:lnTo>
                    <a:pt x="1696" y="77329"/>
                  </a:lnTo>
                  <a:lnTo>
                    <a:pt x="5919" y="84634"/>
                  </a:lnTo>
                  <a:lnTo>
                    <a:pt x="12483" y="90923"/>
                  </a:lnTo>
                  <a:lnTo>
                    <a:pt x="21044" y="96399"/>
                  </a:lnTo>
                  <a:lnTo>
                    <a:pt x="31178" y="100942"/>
                  </a:lnTo>
                  <a:lnTo>
                    <a:pt x="42488" y="104104"/>
                  </a:lnTo>
                  <a:lnTo>
                    <a:pt x="54644" y="105760"/>
                  </a:lnTo>
                  <a:lnTo>
                    <a:pt x="67398" y="106230"/>
                  </a:lnTo>
                  <a:lnTo>
                    <a:pt x="80564" y="106091"/>
                  </a:lnTo>
                  <a:lnTo>
                    <a:pt x="94009" y="105746"/>
                  </a:lnTo>
                  <a:lnTo>
                    <a:pt x="107478" y="105551"/>
                  </a:lnTo>
                  <a:lnTo>
                    <a:pt x="120602" y="105886"/>
                  </a:lnTo>
                  <a:lnTo>
                    <a:pt x="133209" y="106901"/>
                  </a:lnTo>
                  <a:lnTo>
                    <a:pt x="145302" y="108720"/>
                  </a:lnTo>
                  <a:lnTo>
                    <a:pt x="156964" y="111538"/>
                  </a:lnTo>
                  <a:lnTo>
                    <a:pt x="168288" y="115358"/>
                  </a:lnTo>
                  <a:lnTo>
                    <a:pt x="179199" y="120041"/>
                  </a:lnTo>
                  <a:lnTo>
                    <a:pt x="189460" y="125400"/>
                  </a:lnTo>
                  <a:lnTo>
                    <a:pt x="198991" y="131266"/>
                  </a:lnTo>
                  <a:lnTo>
                    <a:pt x="207697" y="137661"/>
                  </a:lnTo>
                  <a:lnTo>
                    <a:pt x="215399" y="144785"/>
                  </a:lnTo>
                  <a:lnTo>
                    <a:pt x="222088" y="152689"/>
                  </a:lnTo>
                  <a:lnTo>
                    <a:pt x="227581" y="161285"/>
                  </a:lnTo>
                  <a:lnTo>
                    <a:pt x="231447" y="170433"/>
                  </a:lnTo>
                  <a:lnTo>
                    <a:pt x="233599" y="179992"/>
                  </a:lnTo>
                  <a:lnTo>
                    <a:pt x="234078" y="189681"/>
                  </a:lnTo>
                  <a:lnTo>
                    <a:pt x="232887" y="199106"/>
                  </a:lnTo>
                  <a:lnTo>
                    <a:pt x="230189" y="208063"/>
                  </a:lnTo>
                  <a:lnTo>
                    <a:pt x="225938" y="216212"/>
                  </a:lnTo>
                  <a:lnTo>
                    <a:pt x="219812" y="223007"/>
                  </a:lnTo>
                  <a:lnTo>
                    <a:pt x="211803" y="228278"/>
                  </a:lnTo>
                  <a:lnTo>
                    <a:pt x="202171" y="232174"/>
                  </a:lnTo>
                  <a:lnTo>
                    <a:pt x="191265" y="234963"/>
                  </a:lnTo>
                  <a:lnTo>
                    <a:pt x="179416" y="236913"/>
                  </a:lnTo>
                  <a:lnTo>
                    <a:pt x="167054" y="238089"/>
                  </a:lnTo>
                  <a:lnTo>
                    <a:pt x="154691" y="238364"/>
                  </a:lnTo>
                  <a:lnTo>
                    <a:pt x="142607" y="237737"/>
                  </a:lnTo>
                  <a:lnTo>
                    <a:pt x="130939" y="236299"/>
                  </a:lnTo>
                  <a:lnTo>
                    <a:pt x="118430" y="233902"/>
                  </a:lnTo>
                  <a:lnTo>
                    <a:pt x="101750" y="229220"/>
                  </a:lnTo>
                  <a:lnTo>
                    <a:pt x="75267" y="2200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443025" y="547481"/>
              <a:ext cx="52644" cy="147400"/>
            </a:xfrm>
            <a:custGeom>
              <a:avLst/>
              <a:gdLst/>
              <a:ahLst/>
              <a:cxnLst/>
              <a:rect l="0" t="0" r="0" b="0"/>
              <a:pathLst>
                <a:path w="52644" h="147400">
                  <a:moveTo>
                    <a:pt x="0" y="0"/>
                  </a:moveTo>
                  <a:lnTo>
                    <a:pt x="2935" y="8869"/>
                  </a:lnTo>
                  <a:lnTo>
                    <a:pt x="5717" y="17856"/>
                  </a:lnTo>
                  <a:lnTo>
                    <a:pt x="8616" y="27846"/>
                  </a:lnTo>
                  <a:lnTo>
                    <a:pt x="11656" y="38654"/>
                  </a:lnTo>
                  <a:lnTo>
                    <a:pt x="14821" y="49817"/>
                  </a:lnTo>
                  <a:lnTo>
                    <a:pt x="18086" y="61023"/>
                  </a:lnTo>
                  <a:lnTo>
                    <a:pt x="21423" y="72135"/>
                  </a:lnTo>
                  <a:lnTo>
                    <a:pt x="24815" y="83119"/>
                  </a:lnTo>
                  <a:lnTo>
                    <a:pt x="28243" y="93976"/>
                  </a:lnTo>
                  <a:lnTo>
                    <a:pt x="31739" y="104466"/>
                  </a:lnTo>
                  <a:lnTo>
                    <a:pt x="35823" y="115238"/>
                  </a:lnTo>
                  <a:lnTo>
                    <a:pt x="41970" y="128356"/>
                  </a:lnTo>
                  <a:lnTo>
                    <a:pt x="52643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411440" y="526424"/>
              <a:ext cx="178985" cy="473784"/>
            </a:xfrm>
            <a:custGeom>
              <a:avLst/>
              <a:gdLst/>
              <a:ahLst/>
              <a:cxnLst/>
              <a:rect l="0" t="0" r="0" b="0"/>
              <a:pathLst>
                <a:path w="178985" h="473784">
                  <a:moveTo>
                    <a:pt x="178984" y="0"/>
                  </a:moveTo>
                  <a:lnTo>
                    <a:pt x="175983" y="8869"/>
                  </a:lnTo>
                  <a:lnTo>
                    <a:pt x="172561" y="17856"/>
                  </a:lnTo>
                  <a:lnTo>
                    <a:pt x="168369" y="27851"/>
                  </a:lnTo>
                  <a:lnTo>
                    <a:pt x="163642" y="38832"/>
                  </a:lnTo>
                  <a:lnTo>
                    <a:pt x="158809" y="50643"/>
                  </a:lnTo>
                  <a:lnTo>
                    <a:pt x="154132" y="63097"/>
                  </a:lnTo>
                  <a:lnTo>
                    <a:pt x="149696" y="75862"/>
                  </a:lnTo>
                  <a:lnTo>
                    <a:pt x="145494" y="88494"/>
                  </a:lnTo>
                  <a:lnTo>
                    <a:pt x="141481" y="100763"/>
                  </a:lnTo>
                  <a:lnTo>
                    <a:pt x="137448" y="112626"/>
                  </a:lnTo>
                  <a:lnTo>
                    <a:pt x="133048" y="124131"/>
                  </a:lnTo>
                  <a:lnTo>
                    <a:pt x="128123" y="135354"/>
                  </a:lnTo>
                  <a:lnTo>
                    <a:pt x="122848" y="146367"/>
                  </a:lnTo>
                  <a:lnTo>
                    <a:pt x="117613" y="157230"/>
                  </a:lnTo>
                  <a:lnTo>
                    <a:pt x="112644" y="167986"/>
                  </a:lnTo>
                  <a:lnTo>
                    <a:pt x="107834" y="178669"/>
                  </a:lnTo>
                  <a:lnTo>
                    <a:pt x="102846" y="189301"/>
                  </a:lnTo>
                  <a:lnTo>
                    <a:pt x="97494" y="199905"/>
                  </a:lnTo>
                  <a:lnTo>
                    <a:pt x="91917" y="210653"/>
                  </a:lnTo>
                  <a:lnTo>
                    <a:pt x="86473" y="221861"/>
                  </a:lnTo>
                  <a:lnTo>
                    <a:pt x="81360" y="233669"/>
                  </a:lnTo>
                  <a:lnTo>
                    <a:pt x="76452" y="246209"/>
                  </a:lnTo>
                  <a:lnTo>
                    <a:pt x="71397" y="259692"/>
                  </a:lnTo>
                  <a:lnTo>
                    <a:pt x="66000" y="274127"/>
                  </a:lnTo>
                  <a:lnTo>
                    <a:pt x="60392" y="289058"/>
                  </a:lnTo>
                  <a:lnTo>
                    <a:pt x="54928" y="303694"/>
                  </a:lnTo>
                  <a:lnTo>
                    <a:pt x="49806" y="317608"/>
                  </a:lnTo>
                  <a:lnTo>
                    <a:pt x="45062" y="330728"/>
                  </a:lnTo>
                  <a:lnTo>
                    <a:pt x="40649" y="343153"/>
                  </a:lnTo>
                  <a:lnTo>
                    <a:pt x="36497" y="355034"/>
                  </a:lnTo>
                  <a:lnTo>
                    <a:pt x="32539" y="366675"/>
                  </a:lnTo>
                  <a:lnTo>
                    <a:pt x="28721" y="378499"/>
                  </a:lnTo>
                  <a:lnTo>
                    <a:pt x="25001" y="390717"/>
                  </a:lnTo>
                  <a:lnTo>
                    <a:pt x="21349" y="403198"/>
                  </a:lnTo>
                  <a:lnTo>
                    <a:pt x="17743" y="415576"/>
                  </a:lnTo>
                  <a:lnTo>
                    <a:pt x="14173" y="427630"/>
                  </a:lnTo>
                  <a:lnTo>
                    <a:pt x="10781" y="438863"/>
                  </a:lnTo>
                  <a:lnTo>
                    <a:pt x="7522" y="449536"/>
                  </a:lnTo>
                  <a:lnTo>
                    <a:pt x="4110" y="460586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605754" y="561892"/>
              <a:ext cx="214829" cy="133230"/>
            </a:xfrm>
            <a:custGeom>
              <a:avLst/>
              <a:gdLst/>
              <a:ahLst/>
              <a:cxnLst/>
              <a:rect l="0" t="0" r="0" b="0"/>
              <a:pathLst>
                <a:path w="214829" h="133230">
                  <a:moveTo>
                    <a:pt x="16256" y="27703"/>
                  </a:moveTo>
                  <a:lnTo>
                    <a:pt x="13389" y="36572"/>
                  </a:lnTo>
                  <a:lnTo>
                    <a:pt x="11247" y="45559"/>
                  </a:lnTo>
                  <a:lnTo>
                    <a:pt x="9640" y="55549"/>
                  </a:lnTo>
                  <a:lnTo>
                    <a:pt x="8286" y="66357"/>
                  </a:lnTo>
                  <a:lnTo>
                    <a:pt x="6790" y="77520"/>
                  </a:lnTo>
                  <a:lnTo>
                    <a:pt x="4948" y="88726"/>
                  </a:lnTo>
                  <a:lnTo>
                    <a:pt x="3053" y="99838"/>
                  </a:lnTo>
                  <a:lnTo>
                    <a:pt x="1769" y="110822"/>
                  </a:lnTo>
                  <a:lnTo>
                    <a:pt x="1405" y="121618"/>
                  </a:lnTo>
                  <a:lnTo>
                    <a:pt x="1216" y="129778"/>
                  </a:lnTo>
                  <a:lnTo>
                    <a:pt x="494" y="132195"/>
                  </a:lnTo>
                  <a:lnTo>
                    <a:pt x="0" y="129831"/>
                  </a:lnTo>
                  <a:lnTo>
                    <a:pt x="204" y="124342"/>
                  </a:lnTo>
                  <a:lnTo>
                    <a:pt x="1018" y="116770"/>
                  </a:lnTo>
                  <a:lnTo>
                    <a:pt x="2037" y="107556"/>
                  </a:lnTo>
                  <a:lnTo>
                    <a:pt x="2990" y="97019"/>
                  </a:lnTo>
                  <a:lnTo>
                    <a:pt x="3936" y="85464"/>
                  </a:lnTo>
                  <a:lnTo>
                    <a:pt x="5171" y="73156"/>
                  </a:lnTo>
                  <a:lnTo>
                    <a:pt x="6855" y="60318"/>
                  </a:lnTo>
                  <a:lnTo>
                    <a:pt x="9155" y="47438"/>
                  </a:lnTo>
                  <a:lnTo>
                    <a:pt x="12309" y="35247"/>
                  </a:lnTo>
                  <a:lnTo>
                    <a:pt x="16368" y="24100"/>
                  </a:lnTo>
                  <a:lnTo>
                    <a:pt x="21382" y="14482"/>
                  </a:lnTo>
                  <a:lnTo>
                    <a:pt x="27498" y="7149"/>
                  </a:lnTo>
                  <a:lnTo>
                    <a:pt x="34682" y="2304"/>
                  </a:lnTo>
                  <a:lnTo>
                    <a:pt x="42606" y="0"/>
                  </a:lnTo>
                  <a:lnTo>
                    <a:pt x="50763" y="408"/>
                  </a:lnTo>
                  <a:lnTo>
                    <a:pt x="58834" y="3355"/>
                  </a:lnTo>
                  <a:lnTo>
                    <a:pt x="66540" y="8738"/>
                  </a:lnTo>
                  <a:lnTo>
                    <a:pt x="73561" y="16686"/>
                  </a:lnTo>
                  <a:lnTo>
                    <a:pt x="79795" y="27024"/>
                  </a:lnTo>
                  <a:lnTo>
                    <a:pt x="85150" y="39184"/>
                  </a:lnTo>
                  <a:lnTo>
                    <a:pt x="89456" y="52399"/>
                  </a:lnTo>
                  <a:lnTo>
                    <a:pt x="92751" y="66049"/>
                  </a:lnTo>
                  <a:lnTo>
                    <a:pt x="96081" y="76792"/>
                  </a:lnTo>
                  <a:lnTo>
                    <a:pt x="100190" y="80285"/>
                  </a:lnTo>
                  <a:lnTo>
                    <a:pt x="104177" y="77051"/>
                  </a:lnTo>
                  <a:lnTo>
                    <a:pt x="107875" y="68988"/>
                  </a:lnTo>
                  <a:lnTo>
                    <a:pt x="111569" y="58022"/>
                  </a:lnTo>
                  <a:lnTo>
                    <a:pt x="115670" y="45877"/>
                  </a:lnTo>
                  <a:lnTo>
                    <a:pt x="120369" y="33564"/>
                  </a:lnTo>
                  <a:lnTo>
                    <a:pt x="125984" y="22151"/>
                  </a:lnTo>
                  <a:lnTo>
                    <a:pt x="133034" y="12978"/>
                  </a:lnTo>
                  <a:lnTo>
                    <a:pt x="141652" y="6553"/>
                  </a:lnTo>
                  <a:lnTo>
                    <a:pt x="151185" y="3013"/>
                  </a:lnTo>
                  <a:lnTo>
                    <a:pt x="160427" y="2506"/>
                  </a:lnTo>
                  <a:lnTo>
                    <a:pt x="168708" y="4793"/>
                  </a:lnTo>
                  <a:lnTo>
                    <a:pt x="175892" y="9544"/>
                  </a:lnTo>
                  <a:lnTo>
                    <a:pt x="182099" y="16526"/>
                  </a:lnTo>
                  <a:lnTo>
                    <a:pt x="187529" y="25400"/>
                  </a:lnTo>
                  <a:lnTo>
                    <a:pt x="192381" y="35759"/>
                  </a:lnTo>
                  <a:lnTo>
                    <a:pt x="196814" y="47227"/>
                  </a:lnTo>
                  <a:lnTo>
                    <a:pt x="200949" y="59493"/>
                  </a:lnTo>
                  <a:lnTo>
                    <a:pt x="204714" y="72321"/>
                  </a:lnTo>
                  <a:lnTo>
                    <a:pt x="207865" y="85538"/>
                  </a:lnTo>
                  <a:lnTo>
                    <a:pt x="210315" y="98995"/>
                  </a:lnTo>
                  <a:lnTo>
                    <a:pt x="212313" y="112202"/>
                  </a:lnTo>
                  <a:lnTo>
                    <a:pt x="213827" y="124164"/>
                  </a:lnTo>
                  <a:lnTo>
                    <a:pt x="214828" y="1332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885413" y="518803"/>
              <a:ext cx="326194" cy="178686"/>
            </a:xfrm>
            <a:custGeom>
              <a:avLst/>
              <a:gdLst/>
              <a:ahLst/>
              <a:cxnLst/>
              <a:rect l="0" t="0" r="0" b="0"/>
              <a:pathLst>
                <a:path w="326194" h="178686">
                  <a:moveTo>
                    <a:pt x="10338" y="81321"/>
                  </a:moveTo>
                  <a:lnTo>
                    <a:pt x="10271" y="93123"/>
                  </a:lnTo>
                  <a:lnTo>
                    <a:pt x="9631" y="104892"/>
                  </a:lnTo>
                  <a:lnTo>
                    <a:pt x="8339" y="117782"/>
                  </a:lnTo>
                  <a:lnTo>
                    <a:pt x="6652" y="131631"/>
                  </a:lnTo>
                  <a:lnTo>
                    <a:pt x="4984" y="145959"/>
                  </a:lnTo>
                  <a:lnTo>
                    <a:pt x="3568" y="160331"/>
                  </a:lnTo>
                  <a:lnTo>
                    <a:pt x="2374" y="171185"/>
                  </a:lnTo>
                  <a:lnTo>
                    <a:pt x="1383" y="174303"/>
                  </a:lnTo>
                  <a:lnTo>
                    <a:pt x="727" y="171160"/>
                  </a:lnTo>
                  <a:lnTo>
                    <a:pt x="341" y="163951"/>
                  </a:lnTo>
                  <a:lnTo>
                    <a:pt x="121" y="154217"/>
                  </a:lnTo>
                  <a:lnTo>
                    <a:pt x="0" y="142913"/>
                  </a:lnTo>
                  <a:lnTo>
                    <a:pt x="100" y="130462"/>
                  </a:lnTo>
                  <a:lnTo>
                    <a:pt x="705" y="116916"/>
                  </a:lnTo>
                  <a:lnTo>
                    <a:pt x="1932" y="102373"/>
                  </a:lnTo>
                  <a:lnTo>
                    <a:pt x="3742" y="87170"/>
                  </a:lnTo>
                  <a:lnTo>
                    <a:pt x="6029" y="71805"/>
                  </a:lnTo>
                  <a:lnTo>
                    <a:pt x="8687" y="56604"/>
                  </a:lnTo>
                  <a:lnTo>
                    <a:pt x="11948" y="42651"/>
                  </a:lnTo>
                  <a:lnTo>
                    <a:pt x="16346" y="31788"/>
                  </a:lnTo>
                  <a:lnTo>
                    <a:pt x="22076" y="24758"/>
                  </a:lnTo>
                  <a:lnTo>
                    <a:pt x="28703" y="21482"/>
                  </a:lnTo>
                  <a:lnTo>
                    <a:pt x="35383" y="21619"/>
                  </a:lnTo>
                  <a:lnTo>
                    <a:pt x="41618" y="24597"/>
                  </a:lnTo>
                  <a:lnTo>
                    <a:pt x="47428" y="29777"/>
                  </a:lnTo>
                  <a:lnTo>
                    <a:pt x="53165" y="36583"/>
                  </a:lnTo>
                  <a:lnTo>
                    <a:pt x="59054" y="44557"/>
                  </a:lnTo>
                  <a:lnTo>
                    <a:pt x="65008" y="53514"/>
                  </a:lnTo>
                  <a:lnTo>
                    <a:pt x="70714" y="63508"/>
                  </a:lnTo>
                  <a:lnTo>
                    <a:pt x="76016" y="74448"/>
                  </a:lnTo>
                  <a:lnTo>
                    <a:pt x="81421" y="84566"/>
                  </a:lnTo>
                  <a:lnTo>
                    <a:pt x="87097" y="90611"/>
                  </a:lnTo>
                  <a:lnTo>
                    <a:pt x="92033" y="91390"/>
                  </a:lnTo>
                  <a:lnTo>
                    <a:pt x="95873" y="87711"/>
                  </a:lnTo>
                  <a:lnTo>
                    <a:pt x="98701" y="80765"/>
                  </a:lnTo>
                  <a:lnTo>
                    <a:pt x="100884" y="71700"/>
                  </a:lnTo>
                  <a:lnTo>
                    <a:pt x="102935" y="61545"/>
                  </a:lnTo>
                  <a:lnTo>
                    <a:pt x="105158" y="50937"/>
                  </a:lnTo>
                  <a:lnTo>
                    <a:pt x="107815" y="40354"/>
                  </a:lnTo>
                  <a:lnTo>
                    <a:pt x="111206" y="30235"/>
                  </a:lnTo>
                  <a:lnTo>
                    <a:pt x="115422" y="20772"/>
                  </a:lnTo>
                  <a:lnTo>
                    <a:pt x="120542" y="12432"/>
                  </a:lnTo>
                  <a:lnTo>
                    <a:pt x="126727" y="6030"/>
                  </a:lnTo>
                  <a:lnTo>
                    <a:pt x="133952" y="1845"/>
                  </a:lnTo>
                  <a:lnTo>
                    <a:pt x="141735" y="0"/>
                  </a:lnTo>
                  <a:lnTo>
                    <a:pt x="149264" y="724"/>
                  </a:lnTo>
                  <a:lnTo>
                    <a:pt x="156100" y="3882"/>
                  </a:lnTo>
                  <a:lnTo>
                    <a:pt x="162161" y="9237"/>
                  </a:lnTo>
                  <a:lnTo>
                    <a:pt x="167540" y="16635"/>
                  </a:lnTo>
                  <a:lnTo>
                    <a:pt x="172380" y="25791"/>
                  </a:lnTo>
                  <a:lnTo>
                    <a:pt x="176818" y="36342"/>
                  </a:lnTo>
                  <a:lnTo>
                    <a:pt x="180966" y="47939"/>
                  </a:lnTo>
                  <a:lnTo>
                    <a:pt x="184907" y="60292"/>
                  </a:lnTo>
                  <a:lnTo>
                    <a:pt x="188539" y="73179"/>
                  </a:lnTo>
                  <a:lnTo>
                    <a:pt x="191600" y="86435"/>
                  </a:lnTo>
                  <a:lnTo>
                    <a:pt x="194005" y="99914"/>
                  </a:lnTo>
                  <a:lnTo>
                    <a:pt x="196313" y="112395"/>
                  </a:lnTo>
                  <a:lnTo>
                    <a:pt x="199643" y="120421"/>
                  </a:lnTo>
                  <a:lnTo>
                    <a:pt x="204146" y="122130"/>
                  </a:lnTo>
                  <a:lnTo>
                    <a:pt x="209191" y="119405"/>
                  </a:lnTo>
                  <a:lnTo>
                    <a:pt x="214619" y="114069"/>
                  </a:lnTo>
                  <a:lnTo>
                    <a:pt x="220407" y="107450"/>
                  </a:lnTo>
                  <a:lnTo>
                    <a:pt x="226520" y="100313"/>
                  </a:lnTo>
                  <a:lnTo>
                    <a:pt x="233059" y="93185"/>
                  </a:lnTo>
                  <a:lnTo>
                    <a:pt x="240267" y="86526"/>
                  </a:lnTo>
                  <a:lnTo>
                    <a:pt x="248226" y="80518"/>
                  </a:lnTo>
                  <a:lnTo>
                    <a:pt x="257026" y="75139"/>
                  </a:lnTo>
                  <a:lnTo>
                    <a:pt x="266843" y="70281"/>
                  </a:lnTo>
                  <a:lnTo>
                    <a:pt x="277648" y="65808"/>
                  </a:lnTo>
                  <a:lnTo>
                    <a:pt x="288480" y="61122"/>
                  </a:lnTo>
                  <a:lnTo>
                    <a:pt x="297613" y="55216"/>
                  </a:lnTo>
                  <a:lnTo>
                    <a:pt x="304217" y="47649"/>
                  </a:lnTo>
                  <a:lnTo>
                    <a:pt x="307984" y="38801"/>
                  </a:lnTo>
                  <a:lnTo>
                    <a:pt x="308699" y="29558"/>
                  </a:lnTo>
                  <a:lnTo>
                    <a:pt x="306581" y="20512"/>
                  </a:lnTo>
                  <a:lnTo>
                    <a:pt x="302128" y="12526"/>
                  </a:lnTo>
                  <a:lnTo>
                    <a:pt x="295883" y="6848"/>
                  </a:lnTo>
                  <a:lnTo>
                    <a:pt x="288331" y="3933"/>
                  </a:lnTo>
                  <a:lnTo>
                    <a:pt x="280013" y="3573"/>
                  </a:lnTo>
                  <a:lnTo>
                    <a:pt x="271520" y="5294"/>
                  </a:lnTo>
                  <a:lnTo>
                    <a:pt x="263189" y="8597"/>
                  </a:lnTo>
                  <a:lnTo>
                    <a:pt x="255290" y="13216"/>
                  </a:lnTo>
                  <a:lnTo>
                    <a:pt x="248132" y="19122"/>
                  </a:lnTo>
                  <a:lnTo>
                    <a:pt x="241802" y="26202"/>
                  </a:lnTo>
                  <a:lnTo>
                    <a:pt x="236381" y="34410"/>
                  </a:lnTo>
                  <a:lnTo>
                    <a:pt x="232030" y="43830"/>
                  </a:lnTo>
                  <a:lnTo>
                    <a:pt x="228734" y="54387"/>
                  </a:lnTo>
                  <a:lnTo>
                    <a:pt x="226502" y="65732"/>
                  </a:lnTo>
                  <a:lnTo>
                    <a:pt x="225445" y="77340"/>
                  </a:lnTo>
                  <a:lnTo>
                    <a:pt x="225511" y="88886"/>
                  </a:lnTo>
                  <a:lnTo>
                    <a:pt x="226519" y="100248"/>
                  </a:lnTo>
                  <a:lnTo>
                    <a:pt x="228259" y="111410"/>
                  </a:lnTo>
                  <a:lnTo>
                    <a:pt x="230542" y="122395"/>
                  </a:lnTo>
                  <a:lnTo>
                    <a:pt x="233379" y="133077"/>
                  </a:lnTo>
                  <a:lnTo>
                    <a:pt x="236960" y="143184"/>
                  </a:lnTo>
                  <a:lnTo>
                    <a:pt x="241342" y="152606"/>
                  </a:lnTo>
                  <a:lnTo>
                    <a:pt x="246759" y="161070"/>
                  </a:lnTo>
                  <a:lnTo>
                    <a:pt x="253684" y="168078"/>
                  </a:lnTo>
                  <a:lnTo>
                    <a:pt x="262229" y="173483"/>
                  </a:lnTo>
                  <a:lnTo>
                    <a:pt x="271883" y="177129"/>
                  </a:lnTo>
                  <a:lnTo>
                    <a:pt x="281740" y="178685"/>
                  </a:lnTo>
                  <a:lnTo>
                    <a:pt x="291245" y="178181"/>
                  </a:lnTo>
                  <a:lnTo>
                    <a:pt x="299923" y="176037"/>
                  </a:lnTo>
                  <a:lnTo>
                    <a:pt x="308064" y="172576"/>
                  </a:lnTo>
                  <a:lnTo>
                    <a:pt x="316375" y="166378"/>
                  </a:lnTo>
                  <a:lnTo>
                    <a:pt x="326193" y="1550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274777" y="305326"/>
              <a:ext cx="31586" cy="379027"/>
            </a:xfrm>
            <a:custGeom>
              <a:avLst/>
              <a:gdLst/>
              <a:ahLst/>
              <a:cxnLst/>
              <a:rect l="0" t="0" r="0" b="0"/>
              <a:pathLst>
                <a:path w="31586" h="379027">
                  <a:moveTo>
                    <a:pt x="0" y="0"/>
                  </a:moveTo>
                  <a:lnTo>
                    <a:pt x="67" y="14736"/>
                  </a:lnTo>
                  <a:lnTo>
                    <a:pt x="707" y="29287"/>
                  </a:lnTo>
                  <a:lnTo>
                    <a:pt x="1999" y="45086"/>
                  </a:lnTo>
                  <a:lnTo>
                    <a:pt x="3686" y="62320"/>
                  </a:lnTo>
                  <a:lnTo>
                    <a:pt x="5354" y="81110"/>
                  </a:lnTo>
                  <a:lnTo>
                    <a:pt x="6772" y="101350"/>
                  </a:lnTo>
                  <a:lnTo>
                    <a:pt x="8043" y="122789"/>
                  </a:lnTo>
                  <a:lnTo>
                    <a:pt x="9502" y="145149"/>
                  </a:lnTo>
                  <a:lnTo>
                    <a:pt x="11330" y="168175"/>
                  </a:lnTo>
                  <a:lnTo>
                    <a:pt x="13388" y="191346"/>
                  </a:lnTo>
                  <a:lnTo>
                    <a:pt x="15316" y="213900"/>
                  </a:lnTo>
                  <a:lnTo>
                    <a:pt x="16915" y="235472"/>
                  </a:lnTo>
                  <a:lnTo>
                    <a:pt x="18310" y="255889"/>
                  </a:lnTo>
                  <a:lnTo>
                    <a:pt x="19854" y="274995"/>
                  </a:lnTo>
                  <a:lnTo>
                    <a:pt x="21740" y="292840"/>
                  </a:lnTo>
                  <a:lnTo>
                    <a:pt x="23847" y="309412"/>
                  </a:lnTo>
                  <a:lnTo>
                    <a:pt x="26028" y="326376"/>
                  </a:lnTo>
                  <a:lnTo>
                    <a:pt x="28480" y="347462"/>
                  </a:lnTo>
                  <a:lnTo>
                    <a:pt x="31585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148435" y="432071"/>
              <a:ext cx="200043" cy="10126"/>
            </a:xfrm>
            <a:custGeom>
              <a:avLst/>
              <a:gdLst/>
              <a:ahLst/>
              <a:cxnLst/>
              <a:rect l="0" t="0" r="0" b="0"/>
              <a:pathLst>
                <a:path w="200043" h="10126">
                  <a:moveTo>
                    <a:pt x="200042" y="10125"/>
                  </a:moveTo>
                  <a:lnTo>
                    <a:pt x="191173" y="7259"/>
                  </a:lnTo>
                  <a:lnTo>
                    <a:pt x="182186" y="5117"/>
                  </a:lnTo>
                  <a:lnTo>
                    <a:pt x="172191" y="3514"/>
                  </a:lnTo>
                  <a:lnTo>
                    <a:pt x="161210" y="2333"/>
                  </a:lnTo>
                  <a:lnTo>
                    <a:pt x="149398" y="1484"/>
                  </a:lnTo>
                  <a:lnTo>
                    <a:pt x="136940" y="887"/>
                  </a:lnTo>
                  <a:lnTo>
                    <a:pt x="124002" y="473"/>
                  </a:lnTo>
                  <a:lnTo>
                    <a:pt x="110721" y="188"/>
                  </a:lnTo>
                  <a:lnTo>
                    <a:pt x="97199" y="0"/>
                  </a:lnTo>
                  <a:lnTo>
                    <a:pt x="83511" y="42"/>
                  </a:lnTo>
                  <a:lnTo>
                    <a:pt x="69710" y="602"/>
                  </a:lnTo>
                  <a:lnTo>
                    <a:pt x="55849" y="1791"/>
                  </a:lnTo>
                  <a:lnTo>
                    <a:pt x="42560" y="3413"/>
                  </a:lnTo>
                  <a:lnTo>
                    <a:pt x="29743" y="5208"/>
                  </a:lnTo>
                  <a:lnTo>
                    <a:pt x="16274" y="7337"/>
                  </a:lnTo>
                  <a:lnTo>
                    <a:pt x="0" y="101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394488" y="489676"/>
              <a:ext cx="101388" cy="156439"/>
            </a:xfrm>
            <a:custGeom>
              <a:avLst/>
              <a:gdLst/>
              <a:ahLst/>
              <a:cxnLst/>
              <a:rect l="0" t="0" r="0" b="0"/>
              <a:pathLst>
                <a:path w="101388" h="156439">
                  <a:moveTo>
                    <a:pt x="6631" y="89391"/>
                  </a:moveTo>
                  <a:lnTo>
                    <a:pt x="6698" y="101059"/>
                  </a:lnTo>
                  <a:lnTo>
                    <a:pt x="7338" y="111548"/>
                  </a:lnTo>
                  <a:lnTo>
                    <a:pt x="8639" y="121845"/>
                  </a:lnTo>
                  <a:lnTo>
                    <a:pt x="10672" y="131973"/>
                  </a:lnTo>
                  <a:lnTo>
                    <a:pt x="13637" y="141669"/>
                  </a:lnTo>
                  <a:lnTo>
                    <a:pt x="17530" y="150727"/>
                  </a:lnTo>
                  <a:lnTo>
                    <a:pt x="21307" y="156438"/>
                  </a:lnTo>
                  <a:lnTo>
                    <a:pt x="23109" y="156114"/>
                  </a:lnTo>
                  <a:lnTo>
                    <a:pt x="22354" y="151817"/>
                  </a:lnTo>
                  <a:lnTo>
                    <a:pt x="19705" y="145045"/>
                  </a:lnTo>
                  <a:lnTo>
                    <a:pt x="16105" y="136394"/>
                  </a:lnTo>
                  <a:lnTo>
                    <a:pt x="12169" y="126254"/>
                  </a:lnTo>
                  <a:lnTo>
                    <a:pt x="8350" y="114976"/>
                  </a:lnTo>
                  <a:lnTo>
                    <a:pt x="5071" y="102858"/>
                  </a:lnTo>
                  <a:lnTo>
                    <a:pt x="2491" y="90146"/>
                  </a:lnTo>
                  <a:lnTo>
                    <a:pt x="738" y="77181"/>
                  </a:lnTo>
                  <a:lnTo>
                    <a:pt x="0" y="64401"/>
                  </a:lnTo>
                  <a:lnTo>
                    <a:pt x="288" y="52037"/>
                  </a:lnTo>
                  <a:lnTo>
                    <a:pt x="1784" y="40447"/>
                  </a:lnTo>
                  <a:lnTo>
                    <a:pt x="4915" y="30188"/>
                  </a:lnTo>
                  <a:lnTo>
                    <a:pt x="9768" y="21442"/>
                  </a:lnTo>
                  <a:lnTo>
                    <a:pt x="16298" y="14229"/>
                  </a:lnTo>
                  <a:lnTo>
                    <a:pt x="24500" y="8592"/>
                  </a:lnTo>
                  <a:lnTo>
                    <a:pt x="34194" y="4395"/>
                  </a:lnTo>
                  <a:lnTo>
                    <a:pt x="44870" y="1563"/>
                  </a:lnTo>
                  <a:lnTo>
                    <a:pt x="57038" y="0"/>
                  </a:lnTo>
                  <a:lnTo>
                    <a:pt x="73999" y="681"/>
                  </a:lnTo>
                  <a:lnTo>
                    <a:pt x="101387" y="51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548517" y="536953"/>
              <a:ext cx="73701" cy="105286"/>
            </a:xfrm>
            <a:custGeom>
              <a:avLst/>
              <a:gdLst/>
              <a:ahLst/>
              <a:cxnLst/>
              <a:rect l="0" t="0" r="0" b="0"/>
              <a:pathLst>
                <a:path w="73701" h="105286">
                  <a:moveTo>
                    <a:pt x="0" y="0"/>
                  </a:moveTo>
                  <a:lnTo>
                    <a:pt x="5801" y="8801"/>
                  </a:lnTo>
                  <a:lnTo>
                    <a:pt x="10725" y="17148"/>
                  </a:lnTo>
                  <a:lnTo>
                    <a:pt x="15233" y="25842"/>
                  </a:lnTo>
                  <a:lnTo>
                    <a:pt x="19626" y="34790"/>
                  </a:lnTo>
                  <a:lnTo>
                    <a:pt x="24288" y="43637"/>
                  </a:lnTo>
                  <a:lnTo>
                    <a:pt x="29402" y="52176"/>
                  </a:lnTo>
                  <a:lnTo>
                    <a:pt x="34980" y="60364"/>
                  </a:lnTo>
                  <a:lnTo>
                    <a:pt x="40953" y="68241"/>
                  </a:lnTo>
                  <a:lnTo>
                    <a:pt x="47222" y="75863"/>
                  </a:lnTo>
                  <a:lnTo>
                    <a:pt x="53403" y="82988"/>
                  </a:lnTo>
                  <a:lnTo>
                    <a:pt x="59443" y="89779"/>
                  </a:lnTo>
                  <a:lnTo>
                    <a:pt x="65868" y="96833"/>
                  </a:lnTo>
                  <a:lnTo>
                    <a:pt x="7370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559046" y="452725"/>
              <a:ext cx="84229" cy="547483"/>
            </a:xfrm>
            <a:custGeom>
              <a:avLst/>
              <a:gdLst/>
              <a:ahLst/>
              <a:cxnLst/>
              <a:rect l="0" t="0" r="0" b="0"/>
              <a:pathLst>
                <a:path w="84229" h="547483">
                  <a:moveTo>
                    <a:pt x="84228" y="0"/>
                  </a:moveTo>
                  <a:lnTo>
                    <a:pt x="81295" y="11668"/>
                  </a:lnTo>
                  <a:lnTo>
                    <a:pt x="78512" y="22157"/>
                  </a:lnTo>
                  <a:lnTo>
                    <a:pt x="75613" y="32472"/>
                  </a:lnTo>
                  <a:lnTo>
                    <a:pt x="72573" y="43292"/>
                  </a:lnTo>
                  <a:lnTo>
                    <a:pt x="69408" y="55581"/>
                  </a:lnTo>
                  <a:lnTo>
                    <a:pt x="66143" y="69716"/>
                  </a:lnTo>
                  <a:lnTo>
                    <a:pt x="62805" y="85103"/>
                  </a:lnTo>
                  <a:lnTo>
                    <a:pt x="59414" y="100505"/>
                  </a:lnTo>
                  <a:lnTo>
                    <a:pt x="55985" y="115207"/>
                  </a:lnTo>
                  <a:lnTo>
                    <a:pt x="52530" y="129499"/>
                  </a:lnTo>
                  <a:lnTo>
                    <a:pt x="49058" y="144374"/>
                  </a:lnTo>
                  <a:lnTo>
                    <a:pt x="45573" y="160367"/>
                  </a:lnTo>
                  <a:lnTo>
                    <a:pt x="42081" y="177058"/>
                  </a:lnTo>
                  <a:lnTo>
                    <a:pt x="38582" y="193363"/>
                  </a:lnTo>
                  <a:lnTo>
                    <a:pt x="35080" y="208682"/>
                  </a:lnTo>
                  <a:lnTo>
                    <a:pt x="31575" y="223394"/>
                  </a:lnTo>
                  <a:lnTo>
                    <a:pt x="28069" y="238552"/>
                  </a:lnTo>
                  <a:lnTo>
                    <a:pt x="24566" y="254741"/>
                  </a:lnTo>
                  <a:lnTo>
                    <a:pt x="21231" y="271733"/>
                  </a:lnTo>
                  <a:lnTo>
                    <a:pt x="18372" y="288772"/>
                  </a:lnTo>
                  <a:lnTo>
                    <a:pt x="16111" y="305384"/>
                  </a:lnTo>
                  <a:lnTo>
                    <a:pt x="14255" y="321268"/>
                  </a:lnTo>
                  <a:lnTo>
                    <a:pt x="12394" y="336155"/>
                  </a:lnTo>
                  <a:lnTo>
                    <a:pt x="10292" y="350022"/>
                  </a:lnTo>
                  <a:lnTo>
                    <a:pt x="8048" y="363333"/>
                  </a:lnTo>
                  <a:lnTo>
                    <a:pt x="5995" y="376892"/>
                  </a:lnTo>
                  <a:lnTo>
                    <a:pt x="4317" y="391132"/>
                  </a:lnTo>
                  <a:lnTo>
                    <a:pt x="3038" y="405971"/>
                  </a:lnTo>
                  <a:lnTo>
                    <a:pt x="2105" y="421013"/>
                  </a:lnTo>
                  <a:lnTo>
                    <a:pt x="1442" y="435990"/>
                  </a:lnTo>
                  <a:lnTo>
                    <a:pt x="981" y="450963"/>
                  </a:lnTo>
                  <a:lnTo>
                    <a:pt x="664" y="466227"/>
                  </a:lnTo>
                  <a:lnTo>
                    <a:pt x="447" y="481915"/>
                  </a:lnTo>
                  <a:lnTo>
                    <a:pt x="301" y="497270"/>
                  </a:lnTo>
                  <a:lnTo>
                    <a:pt x="185" y="512235"/>
                  </a:lnTo>
                  <a:lnTo>
                    <a:pt x="91" y="528130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900508" y="216954"/>
              <a:ext cx="163907" cy="409029"/>
            </a:xfrm>
            <a:custGeom>
              <a:avLst/>
              <a:gdLst/>
              <a:ahLst/>
              <a:cxnLst/>
              <a:rect l="0" t="0" r="0" b="0"/>
              <a:pathLst>
                <a:path w="163907" h="409029">
                  <a:moveTo>
                    <a:pt x="132321" y="319999"/>
                  </a:moveTo>
                  <a:lnTo>
                    <a:pt x="129387" y="311198"/>
                  </a:lnTo>
                  <a:lnTo>
                    <a:pt x="126605" y="302851"/>
                  </a:lnTo>
                  <a:lnTo>
                    <a:pt x="123691" y="294157"/>
                  </a:lnTo>
                  <a:lnTo>
                    <a:pt x="120133" y="285209"/>
                  </a:lnTo>
                  <a:lnTo>
                    <a:pt x="115022" y="276362"/>
                  </a:lnTo>
                  <a:lnTo>
                    <a:pt x="107999" y="267837"/>
                  </a:lnTo>
                  <a:lnTo>
                    <a:pt x="99185" y="260167"/>
                  </a:lnTo>
                  <a:lnTo>
                    <a:pt x="88903" y="254234"/>
                  </a:lnTo>
                  <a:lnTo>
                    <a:pt x="77521" y="250373"/>
                  </a:lnTo>
                  <a:lnTo>
                    <a:pt x="65830" y="248749"/>
                  </a:lnTo>
                  <a:lnTo>
                    <a:pt x="54988" y="249622"/>
                  </a:lnTo>
                  <a:lnTo>
                    <a:pt x="45562" y="252877"/>
                  </a:lnTo>
                  <a:lnTo>
                    <a:pt x="37575" y="258128"/>
                  </a:lnTo>
                  <a:lnTo>
                    <a:pt x="30814" y="264924"/>
                  </a:lnTo>
                  <a:lnTo>
                    <a:pt x="25005" y="272857"/>
                  </a:lnTo>
                  <a:lnTo>
                    <a:pt x="19896" y="281603"/>
                  </a:lnTo>
                  <a:lnTo>
                    <a:pt x="15289" y="290917"/>
                  </a:lnTo>
                  <a:lnTo>
                    <a:pt x="11035" y="300633"/>
                  </a:lnTo>
                  <a:lnTo>
                    <a:pt x="7192" y="310952"/>
                  </a:lnTo>
                  <a:lnTo>
                    <a:pt x="3989" y="322405"/>
                  </a:lnTo>
                  <a:lnTo>
                    <a:pt x="1512" y="335181"/>
                  </a:lnTo>
                  <a:lnTo>
                    <a:pt x="20" y="348847"/>
                  </a:lnTo>
                  <a:lnTo>
                    <a:pt x="0" y="362560"/>
                  </a:lnTo>
                  <a:lnTo>
                    <a:pt x="1594" y="375801"/>
                  </a:lnTo>
                  <a:lnTo>
                    <a:pt x="4954" y="387774"/>
                  </a:lnTo>
                  <a:lnTo>
                    <a:pt x="10407" y="397291"/>
                  </a:lnTo>
                  <a:lnTo>
                    <a:pt x="17925" y="403936"/>
                  </a:lnTo>
                  <a:lnTo>
                    <a:pt x="27040" y="407785"/>
                  </a:lnTo>
                  <a:lnTo>
                    <a:pt x="37059" y="409028"/>
                  </a:lnTo>
                  <a:lnTo>
                    <a:pt x="47487" y="408042"/>
                  </a:lnTo>
                  <a:lnTo>
                    <a:pt x="57738" y="404808"/>
                  </a:lnTo>
                  <a:lnTo>
                    <a:pt x="67082" y="398849"/>
                  </a:lnTo>
                  <a:lnTo>
                    <a:pt x="75215" y="390141"/>
                  </a:lnTo>
                  <a:lnTo>
                    <a:pt x="82353" y="379060"/>
                  </a:lnTo>
                  <a:lnTo>
                    <a:pt x="89003" y="366110"/>
                  </a:lnTo>
                  <a:lnTo>
                    <a:pt x="95516" y="351771"/>
                  </a:lnTo>
                  <a:lnTo>
                    <a:pt x="101895" y="336433"/>
                  </a:lnTo>
                  <a:lnTo>
                    <a:pt x="107886" y="320393"/>
                  </a:lnTo>
                  <a:lnTo>
                    <a:pt x="113366" y="303876"/>
                  </a:lnTo>
                  <a:lnTo>
                    <a:pt x="118351" y="287364"/>
                  </a:lnTo>
                  <a:lnTo>
                    <a:pt x="122927" y="271577"/>
                  </a:lnTo>
                  <a:lnTo>
                    <a:pt x="127188" y="256848"/>
                  </a:lnTo>
                  <a:lnTo>
                    <a:pt x="131219" y="243160"/>
                  </a:lnTo>
                  <a:lnTo>
                    <a:pt x="135086" y="230345"/>
                  </a:lnTo>
                  <a:lnTo>
                    <a:pt x="138834" y="218189"/>
                  </a:lnTo>
                  <a:lnTo>
                    <a:pt x="142336" y="206022"/>
                  </a:lnTo>
                  <a:lnTo>
                    <a:pt x="145308" y="192780"/>
                  </a:lnTo>
                  <a:lnTo>
                    <a:pt x="147639" y="177969"/>
                  </a:lnTo>
                  <a:lnTo>
                    <a:pt x="149373" y="161610"/>
                  </a:lnTo>
                  <a:lnTo>
                    <a:pt x="150619" y="143953"/>
                  </a:lnTo>
                  <a:lnTo>
                    <a:pt x="151495" y="125301"/>
                  </a:lnTo>
                  <a:lnTo>
                    <a:pt x="152101" y="106083"/>
                  </a:lnTo>
                  <a:lnTo>
                    <a:pt x="152517" y="86817"/>
                  </a:lnTo>
                  <a:lnTo>
                    <a:pt x="152793" y="67801"/>
                  </a:lnTo>
                  <a:lnTo>
                    <a:pt x="152811" y="49441"/>
                  </a:lnTo>
                  <a:lnTo>
                    <a:pt x="152291" y="32332"/>
                  </a:lnTo>
                  <a:lnTo>
                    <a:pt x="151112" y="16741"/>
                  </a:lnTo>
                  <a:lnTo>
                    <a:pt x="148915" y="4834"/>
                  </a:lnTo>
                  <a:lnTo>
                    <a:pt x="145696" y="0"/>
                  </a:lnTo>
                  <a:lnTo>
                    <a:pt x="142428" y="2356"/>
                  </a:lnTo>
                  <a:lnTo>
                    <a:pt x="139655" y="10399"/>
                  </a:lnTo>
                  <a:lnTo>
                    <a:pt x="137501" y="22555"/>
                  </a:lnTo>
                  <a:lnTo>
                    <a:pt x="135746" y="37744"/>
                  </a:lnTo>
                  <a:lnTo>
                    <a:pt x="133969" y="55374"/>
                  </a:lnTo>
                  <a:lnTo>
                    <a:pt x="131936" y="74943"/>
                  </a:lnTo>
                  <a:lnTo>
                    <a:pt x="129911" y="95987"/>
                  </a:lnTo>
                  <a:lnTo>
                    <a:pt x="128540" y="118109"/>
                  </a:lnTo>
                  <a:lnTo>
                    <a:pt x="128134" y="140994"/>
                  </a:lnTo>
                  <a:lnTo>
                    <a:pt x="128523" y="164246"/>
                  </a:lnTo>
                  <a:lnTo>
                    <a:pt x="129249" y="187391"/>
                  </a:lnTo>
                  <a:lnTo>
                    <a:pt x="130002" y="210170"/>
                  </a:lnTo>
                  <a:lnTo>
                    <a:pt x="130811" y="232043"/>
                  </a:lnTo>
                  <a:lnTo>
                    <a:pt x="131953" y="252133"/>
                  </a:lnTo>
                  <a:lnTo>
                    <a:pt x="133570" y="270131"/>
                  </a:lnTo>
                  <a:lnTo>
                    <a:pt x="135656" y="286370"/>
                  </a:lnTo>
                  <a:lnTo>
                    <a:pt x="138134" y="301521"/>
                  </a:lnTo>
                  <a:lnTo>
                    <a:pt x="140915" y="316082"/>
                  </a:lnTo>
                  <a:lnTo>
                    <a:pt x="143960" y="330126"/>
                  </a:lnTo>
                  <a:lnTo>
                    <a:pt x="147683" y="344962"/>
                  </a:lnTo>
                  <a:lnTo>
                    <a:pt x="153530" y="364140"/>
                  </a:lnTo>
                  <a:lnTo>
                    <a:pt x="163906" y="3936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082164" y="410065"/>
              <a:ext cx="241549" cy="190564"/>
            </a:xfrm>
            <a:custGeom>
              <a:avLst/>
              <a:gdLst/>
              <a:ahLst/>
              <a:cxnLst/>
              <a:rect l="0" t="0" r="0" b="0"/>
              <a:pathLst>
                <a:path w="241549" h="190564">
                  <a:moveTo>
                    <a:pt x="98064" y="53188"/>
                  </a:moveTo>
                  <a:lnTo>
                    <a:pt x="89263" y="50523"/>
                  </a:lnTo>
                  <a:lnTo>
                    <a:pt x="80916" y="50301"/>
                  </a:lnTo>
                  <a:lnTo>
                    <a:pt x="72222" y="52583"/>
                  </a:lnTo>
                  <a:lnTo>
                    <a:pt x="63274" y="56809"/>
                  </a:lnTo>
                  <a:lnTo>
                    <a:pt x="54427" y="62262"/>
                  </a:lnTo>
                  <a:lnTo>
                    <a:pt x="45888" y="68415"/>
                  </a:lnTo>
                  <a:lnTo>
                    <a:pt x="37700" y="75119"/>
                  </a:lnTo>
                  <a:lnTo>
                    <a:pt x="29822" y="82508"/>
                  </a:lnTo>
                  <a:lnTo>
                    <a:pt x="22201" y="90623"/>
                  </a:lnTo>
                  <a:lnTo>
                    <a:pt x="15101" y="99543"/>
                  </a:lnTo>
                  <a:lnTo>
                    <a:pt x="9084" y="109449"/>
                  </a:lnTo>
                  <a:lnTo>
                    <a:pt x="4380" y="120336"/>
                  </a:lnTo>
                  <a:lnTo>
                    <a:pt x="1221" y="131903"/>
                  </a:lnTo>
                  <a:lnTo>
                    <a:pt x="0" y="143660"/>
                  </a:lnTo>
                  <a:lnTo>
                    <a:pt x="746" y="155293"/>
                  </a:lnTo>
                  <a:lnTo>
                    <a:pt x="3519" y="166204"/>
                  </a:lnTo>
                  <a:lnTo>
                    <a:pt x="8572" y="175466"/>
                  </a:lnTo>
                  <a:lnTo>
                    <a:pt x="15812" y="182717"/>
                  </a:lnTo>
                  <a:lnTo>
                    <a:pt x="24569" y="187770"/>
                  </a:lnTo>
                  <a:lnTo>
                    <a:pt x="33815" y="190353"/>
                  </a:lnTo>
                  <a:lnTo>
                    <a:pt x="42914" y="190563"/>
                  </a:lnTo>
                  <a:lnTo>
                    <a:pt x="51630" y="188452"/>
                  </a:lnTo>
                  <a:lnTo>
                    <a:pt x="59936" y="183853"/>
                  </a:lnTo>
                  <a:lnTo>
                    <a:pt x="67881" y="176908"/>
                  </a:lnTo>
                  <a:lnTo>
                    <a:pt x="75217" y="167840"/>
                  </a:lnTo>
                  <a:lnTo>
                    <a:pt x="81400" y="156789"/>
                  </a:lnTo>
                  <a:lnTo>
                    <a:pt x="86224" y="144033"/>
                  </a:lnTo>
                  <a:lnTo>
                    <a:pt x="89634" y="130250"/>
                  </a:lnTo>
                  <a:lnTo>
                    <a:pt x="91558" y="116394"/>
                  </a:lnTo>
                  <a:lnTo>
                    <a:pt x="92105" y="103010"/>
                  </a:lnTo>
                  <a:lnTo>
                    <a:pt x="91354" y="90417"/>
                  </a:lnTo>
                  <a:lnTo>
                    <a:pt x="89264" y="78879"/>
                  </a:lnTo>
                  <a:lnTo>
                    <a:pt x="85970" y="68487"/>
                  </a:lnTo>
                  <a:lnTo>
                    <a:pt x="82963" y="61603"/>
                  </a:lnTo>
                  <a:lnTo>
                    <a:pt x="82771" y="60509"/>
                  </a:lnTo>
                  <a:lnTo>
                    <a:pt x="86231" y="63053"/>
                  </a:lnTo>
                  <a:lnTo>
                    <a:pt x="92645" y="67539"/>
                  </a:lnTo>
                  <a:lnTo>
                    <a:pt x="100903" y="73083"/>
                  </a:lnTo>
                  <a:lnTo>
                    <a:pt x="110197" y="79212"/>
                  </a:lnTo>
                  <a:lnTo>
                    <a:pt x="120219" y="85348"/>
                  </a:lnTo>
                  <a:lnTo>
                    <a:pt x="131016" y="90737"/>
                  </a:lnTo>
                  <a:lnTo>
                    <a:pt x="142582" y="95035"/>
                  </a:lnTo>
                  <a:lnTo>
                    <a:pt x="154810" y="98096"/>
                  </a:lnTo>
                  <a:lnTo>
                    <a:pt x="167560" y="99787"/>
                  </a:lnTo>
                  <a:lnTo>
                    <a:pt x="180690" y="100180"/>
                  </a:lnTo>
                  <a:lnTo>
                    <a:pt x="193762" y="99327"/>
                  </a:lnTo>
                  <a:lnTo>
                    <a:pt x="206081" y="97168"/>
                  </a:lnTo>
                  <a:lnTo>
                    <a:pt x="217312" y="93780"/>
                  </a:lnTo>
                  <a:lnTo>
                    <a:pt x="226987" y="88879"/>
                  </a:lnTo>
                  <a:lnTo>
                    <a:pt x="234357" y="81777"/>
                  </a:lnTo>
                  <a:lnTo>
                    <a:pt x="239227" y="72305"/>
                  </a:lnTo>
                  <a:lnTo>
                    <a:pt x="241548" y="61215"/>
                  </a:lnTo>
                  <a:lnTo>
                    <a:pt x="241151" y="49856"/>
                  </a:lnTo>
                  <a:lnTo>
                    <a:pt x="238220" y="39042"/>
                  </a:lnTo>
                  <a:lnTo>
                    <a:pt x="233188" y="29193"/>
                  </a:lnTo>
                  <a:lnTo>
                    <a:pt x="226540" y="20584"/>
                  </a:lnTo>
                  <a:lnTo>
                    <a:pt x="218705" y="13217"/>
                  </a:lnTo>
                  <a:lnTo>
                    <a:pt x="210025" y="7238"/>
                  </a:lnTo>
                  <a:lnTo>
                    <a:pt x="200755" y="3029"/>
                  </a:lnTo>
                  <a:lnTo>
                    <a:pt x="191084" y="641"/>
                  </a:lnTo>
                  <a:lnTo>
                    <a:pt x="181302" y="0"/>
                  </a:lnTo>
                  <a:lnTo>
                    <a:pt x="171808" y="1080"/>
                  </a:lnTo>
                  <a:lnTo>
                    <a:pt x="162792" y="3699"/>
                  </a:lnTo>
                  <a:lnTo>
                    <a:pt x="154262" y="7727"/>
                  </a:lnTo>
                  <a:lnTo>
                    <a:pt x="146146" y="13171"/>
                  </a:lnTo>
                  <a:lnTo>
                    <a:pt x="138355" y="19905"/>
                  </a:lnTo>
                  <a:lnTo>
                    <a:pt x="130970" y="27696"/>
                  </a:lnTo>
                  <a:lnTo>
                    <a:pt x="124229" y="36295"/>
                  </a:lnTo>
                  <a:lnTo>
                    <a:pt x="118215" y="45490"/>
                  </a:lnTo>
                  <a:lnTo>
                    <a:pt x="113024" y="55275"/>
                  </a:lnTo>
                  <a:lnTo>
                    <a:pt x="108835" y="65827"/>
                  </a:lnTo>
                  <a:lnTo>
                    <a:pt x="105652" y="77182"/>
                  </a:lnTo>
                  <a:lnTo>
                    <a:pt x="103497" y="89079"/>
                  </a:lnTo>
                  <a:lnTo>
                    <a:pt x="102493" y="101064"/>
                  </a:lnTo>
                  <a:lnTo>
                    <a:pt x="102598" y="112867"/>
                  </a:lnTo>
                  <a:lnTo>
                    <a:pt x="103804" y="124403"/>
                  </a:lnTo>
                  <a:lnTo>
                    <a:pt x="106207" y="135682"/>
                  </a:lnTo>
                  <a:lnTo>
                    <a:pt x="109754" y="146741"/>
                  </a:lnTo>
                  <a:lnTo>
                    <a:pt x="114424" y="157303"/>
                  </a:lnTo>
                  <a:lnTo>
                    <a:pt x="120307" y="166798"/>
                  </a:lnTo>
                  <a:lnTo>
                    <a:pt x="127339" y="174990"/>
                  </a:lnTo>
                  <a:lnTo>
                    <a:pt x="135332" y="181644"/>
                  </a:lnTo>
                  <a:lnTo>
                    <a:pt x="144067" y="186365"/>
                  </a:lnTo>
                  <a:lnTo>
                    <a:pt x="153339" y="189131"/>
                  </a:lnTo>
                  <a:lnTo>
                    <a:pt x="162730" y="190178"/>
                  </a:lnTo>
                  <a:lnTo>
                    <a:pt x="172629" y="189817"/>
                  </a:lnTo>
                  <a:lnTo>
                    <a:pt x="185019" y="186901"/>
                  </a:lnTo>
                  <a:lnTo>
                    <a:pt x="203349" y="1795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306570" y="403173"/>
              <a:ext cx="177438" cy="190691"/>
            </a:xfrm>
            <a:custGeom>
              <a:avLst/>
              <a:gdLst/>
              <a:ahLst/>
              <a:cxnLst/>
              <a:rect l="0" t="0" r="0" b="0"/>
              <a:pathLst>
                <a:path w="177438" h="190691">
                  <a:moveTo>
                    <a:pt x="147399" y="7438"/>
                  </a:moveTo>
                  <a:lnTo>
                    <a:pt x="138530" y="4571"/>
                  </a:lnTo>
                  <a:lnTo>
                    <a:pt x="129543" y="2429"/>
                  </a:lnTo>
                  <a:lnTo>
                    <a:pt x="119547" y="835"/>
                  </a:lnTo>
                  <a:lnTo>
                    <a:pt x="108567" y="0"/>
                  </a:lnTo>
                  <a:lnTo>
                    <a:pt x="96756" y="448"/>
                  </a:lnTo>
                  <a:lnTo>
                    <a:pt x="84306" y="2362"/>
                  </a:lnTo>
                  <a:lnTo>
                    <a:pt x="71714" y="5771"/>
                  </a:lnTo>
                  <a:lnTo>
                    <a:pt x="59730" y="10729"/>
                  </a:lnTo>
                  <a:lnTo>
                    <a:pt x="48729" y="17101"/>
                  </a:lnTo>
                  <a:lnTo>
                    <a:pt x="39210" y="24632"/>
                  </a:lnTo>
                  <a:lnTo>
                    <a:pt x="31946" y="33049"/>
                  </a:lnTo>
                  <a:lnTo>
                    <a:pt x="27148" y="42105"/>
                  </a:lnTo>
                  <a:lnTo>
                    <a:pt x="24875" y="51284"/>
                  </a:lnTo>
                  <a:lnTo>
                    <a:pt x="25304" y="59834"/>
                  </a:lnTo>
                  <a:lnTo>
                    <a:pt x="28256" y="67380"/>
                  </a:lnTo>
                  <a:lnTo>
                    <a:pt x="33302" y="73428"/>
                  </a:lnTo>
                  <a:lnTo>
                    <a:pt x="39960" y="77210"/>
                  </a:lnTo>
                  <a:lnTo>
                    <a:pt x="47806" y="78535"/>
                  </a:lnTo>
                  <a:lnTo>
                    <a:pt x="56662" y="78002"/>
                  </a:lnTo>
                  <a:lnTo>
                    <a:pt x="66584" y="76666"/>
                  </a:lnTo>
                  <a:lnTo>
                    <a:pt x="77506" y="75232"/>
                  </a:lnTo>
                  <a:lnTo>
                    <a:pt x="88942" y="74328"/>
                  </a:lnTo>
                  <a:lnTo>
                    <a:pt x="100085" y="74646"/>
                  </a:lnTo>
                  <a:lnTo>
                    <a:pt x="110504" y="76428"/>
                  </a:lnTo>
                  <a:lnTo>
                    <a:pt x="120128" y="79560"/>
                  </a:lnTo>
                  <a:lnTo>
                    <a:pt x="129052" y="83789"/>
                  </a:lnTo>
                  <a:lnTo>
                    <a:pt x="137425" y="88855"/>
                  </a:lnTo>
                  <a:lnTo>
                    <a:pt x="145389" y="94693"/>
                  </a:lnTo>
                  <a:lnTo>
                    <a:pt x="153058" y="101433"/>
                  </a:lnTo>
                  <a:lnTo>
                    <a:pt x="160506" y="109076"/>
                  </a:lnTo>
                  <a:lnTo>
                    <a:pt x="167308" y="117495"/>
                  </a:lnTo>
                  <a:lnTo>
                    <a:pt x="172584" y="126524"/>
                  </a:lnTo>
                  <a:lnTo>
                    <a:pt x="175976" y="136002"/>
                  </a:lnTo>
                  <a:lnTo>
                    <a:pt x="177437" y="145638"/>
                  </a:lnTo>
                  <a:lnTo>
                    <a:pt x="176979" y="155027"/>
                  </a:lnTo>
                  <a:lnTo>
                    <a:pt x="174809" y="163960"/>
                  </a:lnTo>
                  <a:lnTo>
                    <a:pt x="170929" y="172092"/>
                  </a:lnTo>
                  <a:lnTo>
                    <a:pt x="165060" y="178876"/>
                  </a:lnTo>
                  <a:lnTo>
                    <a:pt x="157221" y="184136"/>
                  </a:lnTo>
                  <a:lnTo>
                    <a:pt x="147537" y="187855"/>
                  </a:lnTo>
                  <a:lnTo>
                    <a:pt x="136064" y="189992"/>
                  </a:lnTo>
                  <a:lnTo>
                    <a:pt x="123020" y="190690"/>
                  </a:lnTo>
                  <a:lnTo>
                    <a:pt x="109043" y="190213"/>
                  </a:lnTo>
                  <a:lnTo>
                    <a:pt x="95055" y="188839"/>
                  </a:lnTo>
                  <a:lnTo>
                    <a:pt x="81580" y="186804"/>
                  </a:lnTo>
                  <a:lnTo>
                    <a:pt x="68755" y="184136"/>
                  </a:lnTo>
                  <a:lnTo>
                    <a:pt x="56529" y="180668"/>
                  </a:lnTo>
                  <a:lnTo>
                    <a:pt x="44799" y="176381"/>
                  </a:lnTo>
                  <a:lnTo>
                    <a:pt x="33900" y="171686"/>
                  </a:lnTo>
                  <a:lnTo>
                    <a:pt x="23545" y="166880"/>
                  </a:lnTo>
                  <a:lnTo>
                    <a:pt x="12819" y="161541"/>
                  </a:lnTo>
                  <a:lnTo>
                    <a:pt x="0" y="1548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714855" y="448512"/>
              <a:ext cx="202368" cy="179719"/>
            </a:xfrm>
            <a:custGeom>
              <a:avLst/>
              <a:gdLst/>
              <a:ahLst/>
              <a:cxnLst/>
              <a:rect l="0" t="0" r="0" b="0"/>
              <a:pathLst>
                <a:path w="202368" h="179719">
                  <a:moveTo>
                    <a:pt x="107611" y="109498"/>
                  </a:moveTo>
                  <a:lnTo>
                    <a:pt x="107544" y="97830"/>
                  </a:lnTo>
                  <a:lnTo>
                    <a:pt x="106904" y="87341"/>
                  </a:lnTo>
                  <a:lnTo>
                    <a:pt x="105608" y="77039"/>
                  </a:lnTo>
                  <a:lnTo>
                    <a:pt x="103748" y="66738"/>
                  </a:lnTo>
                  <a:lnTo>
                    <a:pt x="101432" y="56394"/>
                  </a:lnTo>
                  <a:lnTo>
                    <a:pt x="98756" y="46009"/>
                  </a:lnTo>
                  <a:lnTo>
                    <a:pt x="95486" y="35754"/>
                  </a:lnTo>
                  <a:lnTo>
                    <a:pt x="91083" y="25944"/>
                  </a:lnTo>
                  <a:lnTo>
                    <a:pt x="85346" y="16736"/>
                  </a:lnTo>
                  <a:lnTo>
                    <a:pt x="78544" y="8758"/>
                  </a:lnTo>
                  <a:lnTo>
                    <a:pt x="71214" y="3142"/>
                  </a:lnTo>
                  <a:lnTo>
                    <a:pt x="63730" y="297"/>
                  </a:lnTo>
                  <a:lnTo>
                    <a:pt x="56265" y="0"/>
                  </a:lnTo>
                  <a:lnTo>
                    <a:pt x="48881" y="1769"/>
                  </a:lnTo>
                  <a:lnTo>
                    <a:pt x="41589" y="5108"/>
                  </a:lnTo>
                  <a:lnTo>
                    <a:pt x="34542" y="9752"/>
                  </a:lnTo>
                  <a:lnTo>
                    <a:pt x="28029" y="15675"/>
                  </a:lnTo>
                  <a:lnTo>
                    <a:pt x="22164" y="22763"/>
                  </a:lnTo>
                  <a:lnTo>
                    <a:pt x="16902" y="30807"/>
                  </a:lnTo>
                  <a:lnTo>
                    <a:pt x="12133" y="39584"/>
                  </a:lnTo>
                  <a:lnTo>
                    <a:pt x="7748" y="48901"/>
                  </a:lnTo>
                  <a:lnTo>
                    <a:pt x="3972" y="58769"/>
                  </a:lnTo>
                  <a:lnTo>
                    <a:pt x="1340" y="69378"/>
                  </a:lnTo>
                  <a:lnTo>
                    <a:pt x="51" y="80776"/>
                  </a:lnTo>
                  <a:lnTo>
                    <a:pt x="0" y="92871"/>
                  </a:lnTo>
                  <a:lnTo>
                    <a:pt x="954" y="105522"/>
                  </a:lnTo>
                  <a:lnTo>
                    <a:pt x="2674" y="118581"/>
                  </a:lnTo>
                  <a:lnTo>
                    <a:pt x="5116" y="131604"/>
                  </a:lnTo>
                  <a:lnTo>
                    <a:pt x="8424" y="143888"/>
                  </a:lnTo>
                  <a:lnTo>
                    <a:pt x="12614" y="155096"/>
                  </a:lnTo>
                  <a:lnTo>
                    <a:pt x="17732" y="164755"/>
                  </a:lnTo>
                  <a:lnTo>
                    <a:pt x="23924" y="172114"/>
                  </a:lnTo>
                  <a:lnTo>
                    <a:pt x="31161" y="176981"/>
                  </a:lnTo>
                  <a:lnTo>
                    <a:pt x="39124" y="179469"/>
                  </a:lnTo>
                  <a:lnTo>
                    <a:pt x="47307" y="179718"/>
                  </a:lnTo>
                  <a:lnTo>
                    <a:pt x="55401" y="178033"/>
                  </a:lnTo>
                  <a:lnTo>
                    <a:pt x="63291" y="174653"/>
                  </a:lnTo>
                  <a:lnTo>
                    <a:pt x="70969" y="169652"/>
                  </a:lnTo>
                  <a:lnTo>
                    <a:pt x="78457" y="163210"/>
                  </a:lnTo>
                  <a:lnTo>
                    <a:pt x="85468" y="155277"/>
                  </a:lnTo>
                  <a:lnTo>
                    <a:pt x="91424" y="145518"/>
                  </a:lnTo>
                  <a:lnTo>
                    <a:pt x="96103" y="133950"/>
                  </a:lnTo>
                  <a:lnTo>
                    <a:pt x="99766" y="122143"/>
                  </a:lnTo>
                  <a:lnTo>
                    <a:pt x="103353" y="113308"/>
                  </a:lnTo>
                  <a:lnTo>
                    <a:pt x="107347" y="109402"/>
                  </a:lnTo>
                  <a:lnTo>
                    <a:pt x="111207" y="110347"/>
                  </a:lnTo>
                  <a:lnTo>
                    <a:pt x="114859" y="115162"/>
                  </a:lnTo>
                  <a:lnTo>
                    <a:pt x="118557" y="122489"/>
                  </a:lnTo>
                  <a:lnTo>
                    <a:pt x="122681" y="130881"/>
                  </a:lnTo>
                  <a:lnTo>
                    <a:pt x="127408" y="139449"/>
                  </a:lnTo>
                  <a:lnTo>
                    <a:pt x="133046" y="147326"/>
                  </a:lnTo>
                  <a:lnTo>
                    <a:pt x="140114" y="153486"/>
                  </a:lnTo>
                  <a:lnTo>
                    <a:pt x="148748" y="157548"/>
                  </a:lnTo>
                  <a:lnTo>
                    <a:pt x="158359" y="159440"/>
                  </a:lnTo>
                  <a:lnTo>
                    <a:pt x="168879" y="159077"/>
                  </a:lnTo>
                  <a:lnTo>
                    <a:pt x="182350" y="154189"/>
                  </a:lnTo>
                  <a:lnTo>
                    <a:pt x="202367" y="141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896969" y="435125"/>
              <a:ext cx="115011" cy="175528"/>
            </a:xfrm>
            <a:custGeom>
              <a:avLst/>
              <a:gdLst/>
              <a:ahLst/>
              <a:cxnLst/>
              <a:rect l="0" t="0" r="0" b="0"/>
              <a:pathLst>
                <a:path w="115011" h="175528">
                  <a:moveTo>
                    <a:pt x="9725" y="70242"/>
                  </a:moveTo>
                  <a:lnTo>
                    <a:pt x="6859" y="82045"/>
                  </a:lnTo>
                  <a:lnTo>
                    <a:pt x="4717" y="93814"/>
                  </a:lnTo>
                  <a:lnTo>
                    <a:pt x="3117" y="106699"/>
                  </a:lnTo>
                  <a:lnTo>
                    <a:pt x="2109" y="120375"/>
                  </a:lnTo>
                  <a:lnTo>
                    <a:pt x="1910" y="134054"/>
                  </a:lnTo>
                  <a:lnTo>
                    <a:pt x="2540" y="147193"/>
                  </a:lnTo>
                  <a:lnTo>
                    <a:pt x="3048" y="156923"/>
                  </a:lnTo>
                  <a:lnTo>
                    <a:pt x="2563" y="159542"/>
                  </a:lnTo>
                  <a:lnTo>
                    <a:pt x="1780" y="155717"/>
                  </a:lnTo>
                  <a:lnTo>
                    <a:pt x="1070" y="147441"/>
                  </a:lnTo>
                  <a:lnTo>
                    <a:pt x="516" y="136542"/>
                  </a:lnTo>
                  <a:lnTo>
                    <a:pt x="115" y="124205"/>
                  </a:lnTo>
                  <a:lnTo>
                    <a:pt x="0" y="111099"/>
                  </a:lnTo>
                  <a:lnTo>
                    <a:pt x="447" y="97581"/>
                  </a:lnTo>
                  <a:lnTo>
                    <a:pt x="1568" y="83842"/>
                  </a:lnTo>
                  <a:lnTo>
                    <a:pt x="3473" y="70149"/>
                  </a:lnTo>
                  <a:lnTo>
                    <a:pt x="6353" y="56862"/>
                  </a:lnTo>
                  <a:lnTo>
                    <a:pt x="10224" y="44148"/>
                  </a:lnTo>
                  <a:lnTo>
                    <a:pt x="15112" y="32320"/>
                  </a:lnTo>
                  <a:lnTo>
                    <a:pt x="21142" y="21899"/>
                  </a:lnTo>
                  <a:lnTo>
                    <a:pt x="28267" y="13053"/>
                  </a:lnTo>
                  <a:lnTo>
                    <a:pt x="36154" y="6112"/>
                  </a:lnTo>
                  <a:lnTo>
                    <a:pt x="44285" y="1723"/>
                  </a:lnTo>
                  <a:lnTo>
                    <a:pt x="52339" y="0"/>
                  </a:lnTo>
                  <a:lnTo>
                    <a:pt x="60032" y="774"/>
                  </a:lnTo>
                  <a:lnTo>
                    <a:pt x="67046" y="3868"/>
                  </a:lnTo>
                  <a:lnTo>
                    <a:pt x="73275" y="8951"/>
                  </a:lnTo>
                  <a:lnTo>
                    <a:pt x="78626" y="15767"/>
                  </a:lnTo>
                  <a:lnTo>
                    <a:pt x="82930" y="24227"/>
                  </a:lnTo>
                  <a:lnTo>
                    <a:pt x="86202" y="34131"/>
                  </a:lnTo>
                  <a:lnTo>
                    <a:pt x="88757" y="45033"/>
                  </a:lnTo>
                  <a:lnTo>
                    <a:pt x="91096" y="56341"/>
                  </a:lnTo>
                  <a:lnTo>
                    <a:pt x="93527" y="67691"/>
                  </a:lnTo>
                  <a:lnTo>
                    <a:pt x="96164" y="79090"/>
                  </a:lnTo>
                  <a:lnTo>
                    <a:pt x="99012" y="90810"/>
                  </a:lnTo>
                  <a:lnTo>
                    <a:pt x="102039" y="102984"/>
                  </a:lnTo>
                  <a:lnTo>
                    <a:pt x="105048" y="115382"/>
                  </a:lnTo>
                  <a:lnTo>
                    <a:pt x="108001" y="128918"/>
                  </a:lnTo>
                  <a:lnTo>
                    <a:pt x="111155" y="147019"/>
                  </a:lnTo>
                  <a:lnTo>
                    <a:pt x="115010" y="1755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220420" y="452725"/>
              <a:ext cx="107415" cy="179453"/>
            </a:xfrm>
            <a:custGeom>
              <a:avLst/>
              <a:gdLst/>
              <a:ahLst/>
              <a:cxnLst/>
              <a:rect l="0" t="0" r="0" b="0"/>
              <a:pathLst>
                <a:path w="107415" h="179453">
                  <a:moveTo>
                    <a:pt x="107414" y="0"/>
                  </a:moveTo>
                  <a:lnTo>
                    <a:pt x="95746" y="134"/>
                  </a:lnTo>
                  <a:lnTo>
                    <a:pt x="85256" y="1414"/>
                  </a:lnTo>
                  <a:lnTo>
                    <a:pt x="74959" y="4012"/>
                  </a:lnTo>
                  <a:lnTo>
                    <a:pt x="64830" y="7904"/>
                  </a:lnTo>
                  <a:lnTo>
                    <a:pt x="55136" y="13185"/>
                  </a:lnTo>
                  <a:lnTo>
                    <a:pt x="46004" y="19772"/>
                  </a:lnTo>
                  <a:lnTo>
                    <a:pt x="37574" y="27445"/>
                  </a:lnTo>
                  <a:lnTo>
                    <a:pt x="30060" y="35955"/>
                  </a:lnTo>
                  <a:lnTo>
                    <a:pt x="23491" y="45082"/>
                  </a:lnTo>
                  <a:lnTo>
                    <a:pt x="17740" y="54648"/>
                  </a:lnTo>
                  <a:lnTo>
                    <a:pt x="12635" y="64522"/>
                  </a:lnTo>
                  <a:lnTo>
                    <a:pt x="8021" y="74611"/>
                  </a:lnTo>
                  <a:lnTo>
                    <a:pt x="4090" y="85013"/>
                  </a:lnTo>
                  <a:lnTo>
                    <a:pt x="1354" y="95989"/>
                  </a:lnTo>
                  <a:lnTo>
                    <a:pt x="0" y="107631"/>
                  </a:lnTo>
                  <a:lnTo>
                    <a:pt x="75" y="119722"/>
                  </a:lnTo>
                  <a:lnTo>
                    <a:pt x="1646" y="131839"/>
                  </a:lnTo>
                  <a:lnTo>
                    <a:pt x="4602" y="143716"/>
                  </a:lnTo>
                  <a:lnTo>
                    <a:pt x="9028" y="154792"/>
                  </a:lnTo>
                  <a:lnTo>
                    <a:pt x="15273" y="164165"/>
                  </a:lnTo>
                  <a:lnTo>
                    <a:pt x="23352" y="171491"/>
                  </a:lnTo>
                  <a:lnTo>
                    <a:pt x="32691" y="176594"/>
                  </a:lnTo>
                  <a:lnTo>
                    <a:pt x="42336" y="179210"/>
                  </a:lnTo>
                  <a:lnTo>
                    <a:pt x="51706" y="179452"/>
                  </a:lnTo>
                  <a:lnTo>
                    <a:pt x="60606" y="177702"/>
                  </a:lnTo>
                  <a:lnTo>
                    <a:pt x="69035" y="174410"/>
                  </a:lnTo>
                  <a:lnTo>
                    <a:pt x="77064" y="169968"/>
                  </a:lnTo>
                  <a:lnTo>
                    <a:pt x="84454" y="164211"/>
                  </a:lnTo>
                  <a:lnTo>
                    <a:pt x="90674" y="156459"/>
                  </a:lnTo>
                  <a:lnTo>
                    <a:pt x="95528" y="146502"/>
                  </a:lnTo>
                  <a:lnTo>
                    <a:pt x="99128" y="134560"/>
                  </a:lnTo>
                  <a:lnTo>
                    <a:pt x="101710" y="121024"/>
                  </a:lnTo>
                  <a:lnTo>
                    <a:pt x="103518" y="106295"/>
                  </a:lnTo>
                  <a:lnTo>
                    <a:pt x="104598" y="91034"/>
                  </a:lnTo>
                  <a:lnTo>
                    <a:pt x="104808" y="76110"/>
                  </a:lnTo>
                  <a:lnTo>
                    <a:pt x="104138" y="61984"/>
                  </a:lnTo>
                  <a:lnTo>
                    <a:pt x="102670" y="49172"/>
                  </a:lnTo>
                  <a:lnTo>
                    <a:pt x="100250" y="37178"/>
                  </a:lnTo>
                  <a:lnTo>
                    <a:pt x="95548" y="24954"/>
                  </a:lnTo>
                  <a:lnTo>
                    <a:pt x="86357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348891" y="431668"/>
              <a:ext cx="147400" cy="224808"/>
            </a:xfrm>
            <a:custGeom>
              <a:avLst/>
              <a:gdLst/>
              <a:ahLst/>
              <a:cxnLst/>
              <a:rect l="0" t="0" r="0" b="0"/>
              <a:pathLst>
                <a:path w="147400" h="224808">
                  <a:moveTo>
                    <a:pt x="0" y="0"/>
                  </a:moveTo>
                  <a:lnTo>
                    <a:pt x="2934" y="8868"/>
                  </a:lnTo>
                  <a:lnTo>
                    <a:pt x="5717" y="17855"/>
                  </a:lnTo>
                  <a:lnTo>
                    <a:pt x="8616" y="27850"/>
                  </a:lnTo>
                  <a:lnTo>
                    <a:pt x="11655" y="38831"/>
                  </a:lnTo>
                  <a:lnTo>
                    <a:pt x="14820" y="50643"/>
                  </a:lnTo>
                  <a:lnTo>
                    <a:pt x="18084" y="63101"/>
                  </a:lnTo>
                  <a:lnTo>
                    <a:pt x="21422" y="76039"/>
                  </a:lnTo>
                  <a:lnTo>
                    <a:pt x="24813" y="89320"/>
                  </a:lnTo>
                  <a:lnTo>
                    <a:pt x="28243" y="102837"/>
                  </a:lnTo>
                  <a:lnTo>
                    <a:pt x="31697" y="116352"/>
                  </a:lnTo>
                  <a:lnTo>
                    <a:pt x="35170" y="129506"/>
                  </a:lnTo>
                  <a:lnTo>
                    <a:pt x="38658" y="142132"/>
                  </a:lnTo>
                  <a:lnTo>
                    <a:pt x="42325" y="154238"/>
                  </a:lnTo>
                  <a:lnTo>
                    <a:pt x="46472" y="165908"/>
                  </a:lnTo>
                  <a:lnTo>
                    <a:pt x="51227" y="177238"/>
                  </a:lnTo>
                  <a:lnTo>
                    <a:pt x="56557" y="188153"/>
                  </a:lnTo>
                  <a:lnTo>
                    <a:pt x="62360" y="198417"/>
                  </a:lnTo>
                  <a:lnTo>
                    <a:pt x="68524" y="207935"/>
                  </a:lnTo>
                  <a:lnTo>
                    <a:pt x="74950" y="216123"/>
                  </a:lnTo>
                  <a:lnTo>
                    <a:pt x="81563" y="221881"/>
                  </a:lnTo>
                  <a:lnTo>
                    <a:pt x="88300" y="224807"/>
                  </a:lnTo>
                  <a:lnTo>
                    <a:pt x="94960" y="224650"/>
                  </a:lnTo>
                  <a:lnTo>
                    <a:pt x="101205" y="220979"/>
                  </a:lnTo>
                  <a:lnTo>
                    <a:pt x="106882" y="213918"/>
                  </a:lnTo>
                  <a:lnTo>
                    <a:pt x="111846" y="204163"/>
                  </a:lnTo>
                  <a:lnTo>
                    <a:pt x="115882" y="192659"/>
                  </a:lnTo>
                  <a:lnTo>
                    <a:pt x="118971" y="180122"/>
                  </a:lnTo>
                  <a:lnTo>
                    <a:pt x="121402" y="167153"/>
                  </a:lnTo>
                  <a:lnTo>
                    <a:pt x="123657" y="154308"/>
                  </a:lnTo>
                  <a:lnTo>
                    <a:pt x="126027" y="141856"/>
                  </a:lnTo>
                  <a:lnTo>
                    <a:pt x="128452" y="129683"/>
                  </a:lnTo>
                  <a:lnTo>
                    <a:pt x="130627" y="117428"/>
                  </a:lnTo>
                  <a:lnTo>
                    <a:pt x="132392" y="104884"/>
                  </a:lnTo>
                  <a:lnTo>
                    <a:pt x="133899" y="92168"/>
                  </a:lnTo>
                  <a:lnTo>
                    <a:pt x="135518" y="79623"/>
                  </a:lnTo>
                  <a:lnTo>
                    <a:pt x="137453" y="67450"/>
                  </a:lnTo>
                  <a:lnTo>
                    <a:pt x="139594" y="55935"/>
                  </a:lnTo>
                  <a:lnTo>
                    <a:pt x="141801" y="44298"/>
                  </a:lnTo>
                  <a:lnTo>
                    <a:pt x="144274" y="30398"/>
                  </a:lnTo>
                  <a:lnTo>
                    <a:pt x="147399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522376" y="483154"/>
              <a:ext cx="216071" cy="152771"/>
            </a:xfrm>
            <a:custGeom>
              <a:avLst/>
              <a:gdLst/>
              <a:ahLst/>
              <a:cxnLst/>
              <a:rect l="0" t="0" r="0" b="0"/>
              <a:pathLst>
                <a:path w="216071" h="152771">
                  <a:moveTo>
                    <a:pt x="121313" y="32742"/>
                  </a:moveTo>
                  <a:lnTo>
                    <a:pt x="115378" y="24075"/>
                  </a:lnTo>
                  <a:lnTo>
                    <a:pt x="109175" y="17008"/>
                  </a:lnTo>
                  <a:lnTo>
                    <a:pt x="102077" y="10912"/>
                  </a:lnTo>
                  <a:lnTo>
                    <a:pt x="94138" y="5856"/>
                  </a:lnTo>
                  <a:lnTo>
                    <a:pt x="85491" y="2291"/>
                  </a:lnTo>
                  <a:lnTo>
                    <a:pt x="76297" y="343"/>
                  </a:lnTo>
                  <a:lnTo>
                    <a:pt x="66697" y="0"/>
                  </a:lnTo>
                  <a:lnTo>
                    <a:pt x="56807" y="1282"/>
                  </a:lnTo>
                  <a:lnTo>
                    <a:pt x="46724" y="4036"/>
                  </a:lnTo>
                  <a:lnTo>
                    <a:pt x="36836" y="8154"/>
                  </a:lnTo>
                  <a:lnTo>
                    <a:pt x="27804" y="13659"/>
                  </a:lnTo>
                  <a:lnTo>
                    <a:pt x="19920" y="20443"/>
                  </a:lnTo>
                  <a:lnTo>
                    <a:pt x="13305" y="28606"/>
                  </a:lnTo>
                  <a:lnTo>
                    <a:pt x="8078" y="38521"/>
                  </a:lnTo>
                  <a:lnTo>
                    <a:pt x="4159" y="50221"/>
                  </a:lnTo>
                  <a:lnTo>
                    <a:pt x="1493" y="63146"/>
                  </a:lnTo>
                  <a:lnTo>
                    <a:pt x="135" y="76352"/>
                  </a:lnTo>
                  <a:lnTo>
                    <a:pt x="0" y="89263"/>
                  </a:lnTo>
                  <a:lnTo>
                    <a:pt x="1043" y="101522"/>
                  </a:lnTo>
                  <a:lnTo>
                    <a:pt x="3339" y="112828"/>
                  </a:lnTo>
                  <a:lnTo>
                    <a:pt x="6811" y="123119"/>
                  </a:lnTo>
                  <a:lnTo>
                    <a:pt x="11431" y="132028"/>
                  </a:lnTo>
                  <a:lnTo>
                    <a:pt x="17281" y="138817"/>
                  </a:lnTo>
                  <a:lnTo>
                    <a:pt x="24285" y="143270"/>
                  </a:lnTo>
                  <a:lnTo>
                    <a:pt x="32091" y="145465"/>
                  </a:lnTo>
                  <a:lnTo>
                    <a:pt x="40167" y="145509"/>
                  </a:lnTo>
                  <a:lnTo>
                    <a:pt x="48189" y="143680"/>
                  </a:lnTo>
                  <a:lnTo>
                    <a:pt x="56031" y="140030"/>
                  </a:lnTo>
                  <a:lnTo>
                    <a:pt x="63678" y="134316"/>
                  </a:lnTo>
                  <a:lnTo>
                    <a:pt x="71145" y="126587"/>
                  </a:lnTo>
                  <a:lnTo>
                    <a:pt x="78142" y="117145"/>
                  </a:lnTo>
                  <a:lnTo>
                    <a:pt x="84089" y="106366"/>
                  </a:lnTo>
                  <a:lnTo>
                    <a:pt x="88756" y="94599"/>
                  </a:lnTo>
                  <a:lnTo>
                    <a:pt x="92229" y="82122"/>
                  </a:lnTo>
                  <a:lnTo>
                    <a:pt x="94727" y="69149"/>
                  </a:lnTo>
                  <a:lnTo>
                    <a:pt x="96506" y="55919"/>
                  </a:lnTo>
                  <a:lnTo>
                    <a:pt x="98586" y="45621"/>
                  </a:lnTo>
                  <a:lnTo>
                    <a:pt x="101686" y="42201"/>
                  </a:lnTo>
                  <a:lnTo>
                    <a:pt x="104997" y="44434"/>
                  </a:lnTo>
                  <a:lnTo>
                    <a:pt x="108278" y="50184"/>
                  </a:lnTo>
                  <a:lnTo>
                    <a:pt x="111554" y="57957"/>
                  </a:lnTo>
                  <a:lnTo>
                    <a:pt x="114858" y="66873"/>
                  </a:lnTo>
                  <a:lnTo>
                    <a:pt x="118205" y="76441"/>
                  </a:lnTo>
                  <a:lnTo>
                    <a:pt x="121594" y="86386"/>
                  </a:lnTo>
                  <a:lnTo>
                    <a:pt x="125016" y="96553"/>
                  </a:lnTo>
                  <a:lnTo>
                    <a:pt x="128469" y="106850"/>
                  </a:lnTo>
                  <a:lnTo>
                    <a:pt x="132108" y="117062"/>
                  </a:lnTo>
                  <a:lnTo>
                    <a:pt x="136237" y="126849"/>
                  </a:lnTo>
                  <a:lnTo>
                    <a:pt x="140984" y="136045"/>
                  </a:lnTo>
                  <a:lnTo>
                    <a:pt x="146479" y="144018"/>
                  </a:lnTo>
                  <a:lnTo>
                    <a:pt x="152924" y="149631"/>
                  </a:lnTo>
                  <a:lnTo>
                    <a:pt x="160332" y="152473"/>
                  </a:lnTo>
                  <a:lnTo>
                    <a:pt x="168408" y="152770"/>
                  </a:lnTo>
                  <a:lnTo>
                    <a:pt x="176668" y="151000"/>
                  </a:lnTo>
                  <a:lnTo>
                    <a:pt x="184803" y="147675"/>
                  </a:lnTo>
                  <a:lnTo>
                    <a:pt x="192409" y="143529"/>
                  </a:lnTo>
                  <a:lnTo>
                    <a:pt x="199640" y="139103"/>
                  </a:lnTo>
                  <a:lnTo>
                    <a:pt x="207128" y="134018"/>
                  </a:lnTo>
                  <a:lnTo>
                    <a:pt x="216070" y="127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685803" y="221098"/>
              <a:ext cx="31586" cy="431669"/>
            </a:xfrm>
            <a:custGeom>
              <a:avLst/>
              <a:gdLst/>
              <a:ahLst/>
              <a:cxnLst/>
              <a:rect l="0" t="0" r="0" b="0"/>
              <a:pathLst>
                <a:path w="31586" h="431669">
                  <a:moveTo>
                    <a:pt x="0" y="0"/>
                  </a:moveTo>
                  <a:lnTo>
                    <a:pt x="0" y="8683"/>
                  </a:lnTo>
                  <a:lnTo>
                    <a:pt x="0" y="21376"/>
                  </a:lnTo>
                  <a:lnTo>
                    <a:pt x="0" y="36851"/>
                  </a:lnTo>
                  <a:lnTo>
                    <a:pt x="5" y="54607"/>
                  </a:lnTo>
                  <a:lnTo>
                    <a:pt x="177" y="73725"/>
                  </a:lnTo>
                  <a:lnTo>
                    <a:pt x="826" y="92854"/>
                  </a:lnTo>
                  <a:lnTo>
                    <a:pt x="2074" y="111230"/>
                  </a:lnTo>
                  <a:lnTo>
                    <a:pt x="3727" y="128649"/>
                  </a:lnTo>
                  <a:lnTo>
                    <a:pt x="5375" y="145186"/>
                  </a:lnTo>
                  <a:lnTo>
                    <a:pt x="6778" y="161013"/>
                  </a:lnTo>
                  <a:lnTo>
                    <a:pt x="7870" y="176303"/>
                  </a:lnTo>
                  <a:lnTo>
                    <a:pt x="8678" y="191206"/>
                  </a:lnTo>
                  <a:lnTo>
                    <a:pt x="9262" y="205831"/>
                  </a:lnTo>
                  <a:lnTo>
                    <a:pt x="9838" y="220097"/>
                  </a:lnTo>
                  <a:lnTo>
                    <a:pt x="10767" y="233758"/>
                  </a:lnTo>
                  <a:lnTo>
                    <a:pt x="12207" y="246739"/>
                  </a:lnTo>
                  <a:lnTo>
                    <a:pt x="13989" y="259593"/>
                  </a:lnTo>
                  <a:lnTo>
                    <a:pt x="15724" y="273361"/>
                  </a:lnTo>
                  <a:lnTo>
                    <a:pt x="17188" y="288549"/>
                  </a:lnTo>
                  <a:lnTo>
                    <a:pt x="18319" y="304836"/>
                  </a:lnTo>
                  <a:lnTo>
                    <a:pt x="19153" y="321387"/>
                  </a:lnTo>
                  <a:lnTo>
                    <a:pt x="19754" y="337664"/>
                  </a:lnTo>
                  <a:lnTo>
                    <a:pt x="20343" y="353321"/>
                  </a:lnTo>
                  <a:lnTo>
                    <a:pt x="21279" y="368054"/>
                  </a:lnTo>
                  <a:lnTo>
                    <a:pt x="22725" y="381795"/>
                  </a:lnTo>
                  <a:lnTo>
                    <a:pt x="24520" y="394214"/>
                  </a:lnTo>
                  <a:lnTo>
                    <a:pt x="26451" y="405836"/>
                  </a:lnTo>
                  <a:lnTo>
                    <a:pt x="28691" y="417682"/>
                  </a:lnTo>
                  <a:lnTo>
                    <a:pt x="31585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951729" y="273740"/>
              <a:ext cx="344728" cy="400084"/>
            </a:xfrm>
            <a:custGeom>
              <a:avLst/>
              <a:gdLst/>
              <a:ahLst/>
              <a:cxnLst/>
              <a:rect l="0" t="0" r="0" b="0"/>
              <a:pathLst>
                <a:path w="344728" h="400084">
                  <a:moveTo>
                    <a:pt x="7815" y="0"/>
                  </a:moveTo>
                  <a:lnTo>
                    <a:pt x="4948" y="9003"/>
                  </a:lnTo>
                  <a:lnTo>
                    <a:pt x="2806" y="19270"/>
                  </a:lnTo>
                  <a:lnTo>
                    <a:pt x="1208" y="31859"/>
                  </a:lnTo>
                  <a:lnTo>
                    <a:pt x="200" y="46559"/>
                  </a:lnTo>
                  <a:lnTo>
                    <a:pt x="0" y="63003"/>
                  </a:lnTo>
                  <a:lnTo>
                    <a:pt x="651" y="80785"/>
                  </a:lnTo>
                  <a:lnTo>
                    <a:pt x="1889" y="99225"/>
                  </a:lnTo>
                  <a:lnTo>
                    <a:pt x="3252" y="117423"/>
                  </a:lnTo>
                  <a:lnTo>
                    <a:pt x="4467" y="134905"/>
                  </a:lnTo>
                  <a:lnTo>
                    <a:pt x="5602" y="151417"/>
                  </a:lnTo>
                  <a:lnTo>
                    <a:pt x="6970" y="166746"/>
                  </a:lnTo>
                  <a:lnTo>
                    <a:pt x="8737" y="180925"/>
                  </a:lnTo>
                  <a:lnTo>
                    <a:pt x="10756" y="194619"/>
                  </a:lnTo>
                  <a:lnTo>
                    <a:pt x="12656" y="208968"/>
                  </a:lnTo>
                  <a:lnTo>
                    <a:pt x="14238" y="224558"/>
                  </a:lnTo>
                  <a:lnTo>
                    <a:pt x="15621" y="241288"/>
                  </a:lnTo>
                  <a:lnTo>
                    <a:pt x="17157" y="258670"/>
                  </a:lnTo>
                  <a:lnTo>
                    <a:pt x="19037" y="276323"/>
                  </a:lnTo>
                  <a:lnTo>
                    <a:pt x="21130" y="293888"/>
                  </a:lnTo>
                  <a:lnTo>
                    <a:pt x="23082" y="310973"/>
                  </a:lnTo>
                  <a:lnTo>
                    <a:pt x="24672" y="327332"/>
                  </a:lnTo>
                  <a:lnTo>
                    <a:pt x="25156" y="339845"/>
                  </a:lnTo>
                  <a:lnTo>
                    <a:pt x="24500" y="344757"/>
                  </a:lnTo>
                  <a:lnTo>
                    <a:pt x="24253" y="343596"/>
                  </a:lnTo>
                  <a:lnTo>
                    <a:pt x="24891" y="338468"/>
                  </a:lnTo>
                  <a:lnTo>
                    <a:pt x="26341" y="330623"/>
                  </a:lnTo>
                  <a:lnTo>
                    <a:pt x="28412" y="320867"/>
                  </a:lnTo>
                  <a:lnTo>
                    <a:pt x="30934" y="309933"/>
                  </a:lnTo>
                  <a:lnTo>
                    <a:pt x="33768" y="298537"/>
                  </a:lnTo>
                  <a:lnTo>
                    <a:pt x="36827" y="287106"/>
                  </a:lnTo>
                  <a:lnTo>
                    <a:pt x="40202" y="275976"/>
                  </a:lnTo>
                  <a:lnTo>
                    <a:pt x="44153" y="265494"/>
                  </a:lnTo>
                  <a:lnTo>
                    <a:pt x="48786" y="255788"/>
                  </a:lnTo>
                  <a:lnTo>
                    <a:pt x="54376" y="247287"/>
                  </a:lnTo>
                  <a:lnTo>
                    <a:pt x="61416" y="240779"/>
                  </a:lnTo>
                  <a:lnTo>
                    <a:pt x="70037" y="236518"/>
                  </a:lnTo>
                  <a:lnTo>
                    <a:pt x="79742" y="234453"/>
                  </a:lnTo>
                  <a:lnTo>
                    <a:pt x="89635" y="234496"/>
                  </a:lnTo>
                  <a:lnTo>
                    <a:pt x="99171" y="236379"/>
                  </a:lnTo>
                  <a:lnTo>
                    <a:pt x="108181" y="239895"/>
                  </a:lnTo>
                  <a:lnTo>
                    <a:pt x="116685" y="244987"/>
                  </a:lnTo>
                  <a:lnTo>
                    <a:pt x="124767" y="251481"/>
                  </a:lnTo>
                  <a:lnTo>
                    <a:pt x="132365" y="259110"/>
                  </a:lnTo>
                  <a:lnTo>
                    <a:pt x="139255" y="267599"/>
                  </a:lnTo>
                  <a:lnTo>
                    <a:pt x="145377" y="276717"/>
                  </a:lnTo>
                  <a:lnTo>
                    <a:pt x="150812" y="286278"/>
                  </a:lnTo>
                  <a:lnTo>
                    <a:pt x="155698" y="296150"/>
                  </a:lnTo>
                  <a:lnTo>
                    <a:pt x="160167" y="306238"/>
                  </a:lnTo>
                  <a:lnTo>
                    <a:pt x="164168" y="316640"/>
                  </a:lnTo>
                  <a:lnTo>
                    <a:pt x="167483" y="327616"/>
                  </a:lnTo>
                  <a:lnTo>
                    <a:pt x="170058" y="339236"/>
                  </a:lnTo>
                  <a:lnTo>
                    <a:pt x="172316" y="350458"/>
                  </a:lnTo>
                  <a:lnTo>
                    <a:pt x="175714" y="359170"/>
                  </a:lnTo>
                  <a:lnTo>
                    <a:pt x="180891" y="364169"/>
                  </a:lnTo>
                  <a:lnTo>
                    <a:pt x="186732" y="365563"/>
                  </a:lnTo>
                  <a:lnTo>
                    <a:pt x="192834" y="364220"/>
                  </a:lnTo>
                  <a:lnTo>
                    <a:pt x="199138" y="360985"/>
                  </a:lnTo>
                  <a:lnTo>
                    <a:pt x="205619" y="356482"/>
                  </a:lnTo>
                  <a:lnTo>
                    <a:pt x="212247" y="351130"/>
                  </a:lnTo>
                  <a:lnTo>
                    <a:pt x="218988" y="345050"/>
                  </a:lnTo>
                  <a:lnTo>
                    <a:pt x="225813" y="338122"/>
                  </a:lnTo>
                  <a:lnTo>
                    <a:pt x="232691" y="330337"/>
                  </a:lnTo>
                  <a:lnTo>
                    <a:pt x="239274" y="321648"/>
                  </a:lnTo>
                  <a:lnTo>
                    <a:pt x="244935" y="311902"/>
                  </a:lnTo>
                  <a:lnTo>
                    <a:pt x="249397" y="301124"/>
                  </a:lnTo>
                  <a:lnTo>
                    <a:pt x="252391" y="289631"/>
                  </a:lnTo>
                  <a:lnTo>
                    <a:pt x="253502" y="277924"/>
                  </a:lnTo>
                  <a:lnTo>
                    <a:pt x="252681" y="266329"/>
                  </a:lnTo>
                  <a:lnTo>
                    <a:pt x="249858" y="255614"/>
                  </a:lnTo>
                  <a:lnTo>
                    <a:pt x="244773" y="247016"/>
                  </a:lnTo>
                  <a:lnTo>
                    <a:pt x="237515" y="241033"/>
                  </a:lnTo>
                  <a:lnTo>
                    <a:pt x="228916" y="237985"/>
                  </a:lnTo>
                  <a:lnTo>
                    <a:pt x="220308" y="238351"/>
                  </a:lnTo>
                  <a:lnTo>
                    <a:pt x="212454" y="242040"/>
                  </a:lnTo>
                  <a:lnTo>
                    <a:pt x="205561" y="248378"/>
                  </a:lnTo>
                  <a:lnTo>
                    <a:pt x="199549" y="256434"/>
                  </a:lnTo>
                  <a:lnTo>
                    <a:pt x="194252" y="265516"/>
                  </a:lnTo>
                  <a:lnTo>
                    <a:pt x="189661" y="275521"/>
                  </a:lnTo>
                  <a:lnTo>
                    <a:pt x="185934" y="286820"/>
                  </a:lnTo>
                  <a:lnTo>
                    <a:pt x="183096" y="299521"/>
                  </a:lnTo>
                  <a:lnTo>
                    <a:pt x="181355" y="313151"/>
                  </a:lnTo>
                  <a:lnTo>
                    <a:pt x="181167" y="326846"/>
                  </a:lnTo>
                  <a:lnTo>
                    <a:pt x="182641" y="340079"/>
                  </a:lnTo>
                  <a:lnTo>
                    <a:pt x="185752" y="352048"/>
                  </a:lnTo>
                  <a:lnTo>
                    <a:pt x="190507" y="361564"/>
                  </a:lnTo>
                  <a:lnTo>
                    <a:pt x="196737" y="368208"/>
                  </a:lnTo>
                  <a:lnTo>
                    <a:pt x="204002" y="372056"/>
                  </a:lnTo>
                  <a:lnTo>
                    <a:pt x="211709" y="373299"/>
                  </a:lnTo>
                  <a:lnTo>
                    <a:pt x="219476" y="372317"/>
                  </a:lnTo>
                  <a:lnTo>
                    <a:pt x="226974" y="369256"/>
                  </a:lnTo>
                  <a:lnTo>
                    <a:pt x="233857" y="363946"/>
                  </a:lnTo>
                  <a:lnTo>
                    <a:pt x="240002" y="356491"/>
                  </a:lnTo>
                  <a:lnTo>
                    <a:pt x="245467" y="347235"/>
                  </a:lnTo>
                  <a:lnTo>
                    <a:pt x="250381" y="336582"/>
                  </a:lnTo>
                  <a:lnTo>
                    <a:pt x="254890" y="324943"/>
                  </a:lnTo>
                  <a:lnTo>
                    <a:pt x="259597" y="314193"/>
                  </a:lnTo>
                  <a:lnTo>
                    <a:pt x="264704" y="307619"/>
                  </a:lnTo>
                  <a:lnTo>
                    <a:pt x="269411" y="306296"/>
                  </a:lnTo>
                  <a:lnTo>
                    <a:pt x="273637" y="309083"/>
                  </a:lnTo>
                  <a:lnTo>
                    <a:pt x="277546" y="314625"/>
                  </a:lnTo>
                  <a:lnTo>
                    <a:pt x="281273" y="321937"/>
                  </a:lnTo>
                  <a:lnTo>
                    <a:pt x="284903" y="330379"/>
                  </a:lnTo>
                  <a:lnTo>
                    <a:pt x="288485" y="339542"/>
                  </a:lnTo>
                  <a:lnTo>
                    <a:pt x="292205" y="349005"/>
                  </a:lnTo>
                  <a:lnTo>
                    <a:pt x="296385" y="358297"/>
                  </a:lnTo>
                  <a:lnTo>
                    <a:pt x="301161" y="367175"/>
                  </a:lnTo>
                  <a:lnTo>
                    <a:pt x="306583" y="375303"/>
                  </a:lnTo>
                  <a:lnTo>
                    <a:pt x="313444" y="382953"/>
                  </a:lnTo>
                  <a:lnTo>
                    <a:pt x="324583" y="390792"/>
                  </a:lnTo>
                  <a:lnTo>
                    <a:pt x="344727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291852" y="473782"/>
              <a:ext cx="99361" cy="155508"/>
            </a:xfrm>
            <a:custGeom>
              <a:avLst/>
              <a:gdLst/>
              <a:ahLst/>
              <a:cxnLst/>
              <a:rect l="0" t="0" r="0" b="0"/>
              <a:pathLst>
                <a:path w="99361" h="155508">
                  <a:moveTo>
                    <a:pt x="4604" y="0"/>
                  </a:moveTo>
                  <a:lnTo>
                    <a:pt x="1804" y="8868"/>
                  </a:lnTo>
                  <a:lnTo>
                    <a:pt x="302" y="17855"/>
                  </a:lnTo>
                  <a:lnTo>
                    <a:pt x="0" y="27850"/>
                  </a:lnTo>
                  <a:lnTo>
                    <a:pt x="852" y="38831"/>
                  </a:lnTo>
                  <a:lnTo>
                    <a:pt x="2969" y="50642"/>
                  </a:lnTo>
                  <a:lnTo>
                    <a:pt x="6286" y="63096"/>
                  </a:lnTo>
                  <a:lnTo>
                    <a:pt x="10447" y="75861"/>
                  </a:lnTo>
                  <a:lnTo>
                    <a:pt x="14919" y="88494"/>
                  </a:lnTo>
                  <a:lnTo>
                    <a:pt x="19369" y="100762"/>
                  </a:lnTo>
                  <a:lnTo>
                    <a:pt x="23827" y="112625"/>
                  </a:lnTo>
                  <a:lnTo>
                    <a:pt x="28580" y="124131"/>
                  </a:lnTo>
                  <a:lnTo>
                    <a:pt x="33778" y="135326"/>
                  </a:lnTo>
                  <a:lnTo>
                    <a:pt x="39421" y="145303"/>
                  </a:lnTo>
                  <a:lnTo>
                    <a:pt x="45442" y="152275"/>
                  </a:lnTo>
                  <a:lnTo>
                    <a:pt x="51751" y="155507"/>
                  </a:lnTo>
                  <a:lnTo>
                    <a:pt x="58107" y="155064"/>
                  </a:lnTo>
                  <a:lnTo>
                    <a:pt x="64141" y="151269"/>
                  </a:lnTo>
                  <a:lnTo>
                    <a:pt x="69673" y="144674"/>
                  </a:lnTo>
                  <a:lnTo>
                    <a:pt x="74539" y="135741"/>
                  </a:lnTo>
                  <a:lnTo>
                    <a:pt x="78508" y="124729"/>
                  </a:lnTo>
                  <a:lnTo>
                    <a:pt x="81552" y="111974"/>
                  </a:lnTo>
                  <a:lnTo>
                    <a:pt x="83953" y="98179"/>
                  </a:lnTo>
                  <a:lnTo>
                    <a:pt x="86188" y="84308"/>
                  </a:lnTo>
                  <a:lnTo>
                    <a:pt x="88544" y="70913"/>
                  </a:lnTo>
                  <a:lnTo>
                    <a:pt x="90969" y="58210"/>
                  </a:lnTo>
                  <a:lnTo>
                    <a:pt x="93402" y="44820"/>
                  </a:lnTo>
                  <a:lnTo>
                    <a:pt x="96058" y="27338"/>
                  </a:lnTo>
                  <a:lnTo>
                    <a:pt x="9936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426842" y="478554"/>
              <a:ext cx="153884" cy="193323"/>
            </a:xfrm>
            <a:custGeom>
              <a:avLst/>
              <a:gdLst/>
              <a:ahLst/>
              <a:cxnLst/>
              <a:rect l="0" t="0" r="0" b="0"/>
              <a:pathLst>
                <a:path w="153884" h="193323">
                  <a:moveTo>
                    <a:pt x="6485" y="16285"/>
                  </a:moveTo>
                  <a:lnTo>
                    <a:pt x="9418" y="25086"/>
                  </a:lnTo>
                  <a:lnTo>
                    <a:pt x="12201" y="33433"/>
                  </a:lnTo>
                  <a:lnTo>
                    <a:pt x="15109" y="42123"/>
                  </a:lnTo>
                  <a:lnTo>
                    <a:pt x="18495" y="50898"/>
                  </a:lnTo>
                  <a:lnTo>
                    <a:pt x="22956" y="59096"/>
                  </a:lnTo>
                  <a:lnTo>
                    <a:pt x="28731" y="66373"/>
                  </a:lnTo>
                  <a:lnTo>
                    <a:pt x="35893" y="72390"/>
                  </a:lnTo>
                  <a:lnTo>
                    <a:pt x="44526" y="76674"/>
                  </a:lnTo>
                  <a:lnTo>
                    <a:pt x="54512" y="79137"/>
                  </a:lnTo>
                  <a:lnTo>
                    <a:pt x="65282" y="79841"/>
                  </a:lnTo>
                  <a:lnTo>
                    <a:pt x="75963" y="78808"/>
                  </a:lnTo>
                  <a:lnTo>
                    <a:pt x="86053" y="76220"/>
                  </a:lnTo>
                  <a:lnTo>
                    <a:pt x="94940" y="72044"/>
                  </a:lnTo>
                  <a:lnTo>
                    <a:pt x="101773" y="65968"/>
                  </a:lnTo>
                  <a:lnTo>
                    <a:pt x="106283" y="57998"/>
                  </a:lnTo>
                  <a:lnTo>
                    <a:pt x="108530" y="48562"/>
                  </a:lnTo>
                  <a:lnTo>
                    <a:pt x="108617" y="38320"/>
                  </a:lnTo>
                  <a:lnTo>
                    <a:pt x="106820" y="27749"/>
                  </a:lnTo>
                  <a:lnTo>
                    <a:pt x="103193" y="17738"/>
                  </a:lnTo>
                  <a:lnTo>
                    <a:pt x="97496" y="9621"/>
                  </a:lnTo>
                  <a:lnTo>
                    <a:pt x="89782" y="3955"/>
                  </a:lnTo>
                  <a:lnTo>
                    <a:pt x="80520" y="782"/>
                  </a:lnTo>
                  <a:lnTo>
                    <a:pt x="70395" y="0"/>
                  </a:lnTo>
                  <a:lnTo>
                    <a:pt x="59893" y="1291"/>
                  </a:lnTo>
                  <a:lnTo>
                    <a:pt x="49590" y="4390"/>
                  </a:lnTo>
                  <a:lnTo>
                    <a:pt x="40213" y="9194"/>
                  </a:lnTo>
                  <a:lnTo>
                    <a:pt x="32058" y="15491"/>
                  </a:lnTo>
                  <a:lnTo>
                    <a:pt x="25078" y="22985"/>
                  </a:lnTo>
                  <a:lnTo>
                    <a:pt x="19064" y="31385"/>
                  </a:lnTo>
                  <a:lnTo>
                    <a:pt x="13797" y="40445"/>
                  </a:lnTo>
                  <a:lnTo>
                    <a:pt x="9239" y="50139"/>
                  </a:lnTo>
                  <a:lnTo>
                    <a:pt x="5541" y="60631"/>
                  </a:lnTo>
                  <a:lnTo>
                    <a:pt x="2720" y="71946"/>
                  </a:lnTo>
                  <a:lnTo>
                    <a:pt x="824" y="83815"/>
                  </a:lnTo>
                  <a:lnTo>
                    <a:pt x="0" y="95783"/>
                  </a:lnTo>
                  <a:lnTo>
                    <a:pt x="229" y="107574"/>
                  </a:lnTo>
                  <a:lnTo>
                    <a:pt x="1521" y="119101"/>
                  </a:lnTo>
                  <a:lnTo>
                    <a:pt x="3982" y="130375"/>
                  </a:lnTo>
                  <a:lnTo>
                    <a:pt x="7564" y="141435"/>
                  </a:lnTo>
                  <a:lnTo>
                    <a:pt x="12087" y="152167"/>
                  </a:lnTo>
                  <a:lnTo>
                    <a:pt x="17339" y="162308"/>
                  </a:lnTo>
                  <a:lnTo>
                    <a:pt x="23138" y="171749"/>
                  </a:lnTo>
                  <a:lnTo>
                    <a:pt x="29658" y="180055"/>
                  </a:lnTo>
                  <a:lnTo>
                    <a:pt x="37398" y="186424"/>
                  </a:lnTo>
                  <a:lnTo>
                    <a:pt x="46529" y="190592"/>
                  </a:lnTo>
                  <a:lnTo>
                    <a:pt x="56764" y="192762"/>
                  </a:lnTo>
                  <a:lnTo>
                    <a:pt x="67551" y="193322"/>
                  </a:lnTo>
                  <a:lnTo>
                    <a:pt x="78510" y="192665"/>
                  </a:lnTo>
                  <a:lnTo>
                    <a:pt x="89462" y="191126"/>
                  </a:lnTo>
                  <a:lnTo>
                    <a:pt x="100339" y="188965"/>
                  </a:lnTo>
                  <a:lnTo>
                    <a:pt x="111121" y="186375"/>
                  </a:lnTo>
                  <a:lnTo>
                    <a:pt x="121362" y="183646"/>
                  </a:lnTo>
                  <a:lnTo>
                    <a:pt x="131197" y="180906"/>
                  </a:lnTo>
                  <a:lnTo>
                    <a:pt x="141489" y="177917"/>
                  </a:lnTo>
                  <a:lnTo>
                    <a:pt x="153883" y="174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549140" y="307255"/>
              <a:ext cx="215528" cy="282341"/>
            </a:xfrm>
            <a:custGeom>
              <a:avLst/>
              <a:gdLst/>
              <a:ahLst/>
              <a:cxnLst/>
              <a:rect l="0" t="0" r="0" b="0"/>
              <a:pathLst>
                <a:path w="215528" h="282341">
                  <a:moveTo>
                    <a:pt x="0" y="19128"/>
                  </a:moveTo>
                  <a:lnTo>
                    <a:pt x="6001" y="13394"/>
                  </a:lnTo>
                  <a:lnTo>
                    <a:pt x="12845" y="9110"/>
                  </a:lnTo>
                  <a:lnTo>
                    <a:pt x="21243" y="5904"/>
                  </a:lnTo>
                  <a:lnTo>
                    <a:pt x="31216" y="3543"/>
                  </a:lnTo>
                  <a:lnTo>
                    <a:pt x="42827" y="1846"/>
                  </a:lnTo>
                  <a:lnTo>
                    <a:pt x="55937" y="656"/>
                  </a:lnTo>
                  <a:lnTo>
                    <a:pt x="70112" y="0"/>
                  </a:lnTo>
                  <a:lnTo>
                    <a:pt x="84758" y="80"/>
                  </a:lnTo>
                  <a:lnTo>
                    <a:pt x="99484" y="946"/>
                  </a:lnTo>
                  <a:lnTo>
                    <a:pt x="113961" y="2510"/>
                  </a:lnTo>
                  <a:lnTo>
                    <a:pt x="127835" y="4630"/>
                  </a:lnTo>
                  <a:lnTo>
                    <a:pt x="140976" y="7172"/>
                  </a:lnTo>
                  <a:lnTo>
                    <a:pt x="153274" y="10184"/>
                  </a:lnTo>
                  <a:lnTo>
                    <a:pt x="164549" y="13884"/>
                  </a:lnTo>
                  <a:lnTo>
                    <a:pt x="174803" y="18335"/>
                  </a:lnTo>
                  <a:lnTo>
                    <a:pt x="184182" y="23460"/>
                  </a:lnTo>
                  <a:lnTo>
                    <a:pt x="192879" y="29125"/>
                  </a:lnTo>
                  <a:lnTo>
                    <a:pt x="201048" y="35200"/>
                  </a:lnTo>
                  <a:lnTo>
                    <a:pt x="208180" y="41737"/>
                  </a:lnTo>
                  <a:lnTo>
                    <a:pt x="213153" y="48957"/>
                  </a:lnTo>
                  <a:lnTo>
                    <a:pt x="215527" y="56916"/>
                  </a:lnTo>
                  <a:lnTo>
                    <a:pt x="215322" y="65210"/>
                  </a:lnTo>
                  <a:lnTo>
                    <a:pt x="212674" y="73091"/>
                  </a:lnTo>
                  <a:lnTo>
                    <a:pt x="207930" y="80166"/>
                  </a:lnTo>
                  <a:lnTo>
                    <a:pt x="201526" y="86391"/>
                  </a:lnTo>
                  <a:lnTo>
                    <a:pt x="193881" y="91879"/>
                  </a:lnTo>
                  <a:lnTo>
                    <a:pt x="185343" y="96793"/>
                  </a:lnTo>
                  <a:lnTo>
                    <a:pt x="176171" y="101280"/>
                  </a:lnTo>
                  <a:lnTo>
                    <a:pt x="166564" y="105461"/>
                  </a:lnTo>
                  <a:lnTo>
                    <a:pt x="156659" y="109434"/>
                  </a:lnTo>
                  <a:lnTo>
                    <a:pt x="146550" y="113426"/>
                  </a:lnTo>
                  <a:lnTo>
                    <a:pt x="136302" y="117794"/>
                  </a:lnTo>
                  <a:lnTo>
                    <a:pt x="125966" y="122697"/>
                  </a:lnTo>
                  <a:lnTo>
                    <a:pt x="115737" y="128127"/>
                  </a:lnTo>
                  <a:lnTo>
                    <a:pt x="105941" y="133996"/>
                  </a:lnTo>
                  <a:lnTo>
                    <a:pt x="96737" y="140213"/>
                  </a:lnTo>
                  <a:lnTo>
                    <a:pt x="88590" y="147015"/>
                  </a:lnTo>
                  <a:lnTo>
                    <a:pt x="82327" y="154944"/>
                  </a:lnTo>
                  <a:lnTo>
                    <a:pt x="78236" y="164198"/>
                  </a:lnTo>
                  <a:lnTo>
                    <a:pt x="76287" y="174344"/>
                  </a:lnTo>
                  <a:lnTo>
                    <a:pt x="76408" y="184540"/>
                  </a:lnTo>
                  <a:lnTo>
                    <a:pt x="78340" y="194288"/>
                  </a:lnTo>
                  <a:lnTo>
                    <a:pt x="81719" y="203612"/>
                  </a:lnTo>
                  <a:lnTo>
                    <a:pt x="86186" y="212859"/>
                  </a:lnTo>
                  <a:lnTo>
                    <a:pt x="91438" y="222259"/>
                  </a:lnTo>
                  <a:lnTo>
                    <a:pt x="97129" y="231816"/>
                  </a:lnTo>
                  <a:lnTo>
                    <a:pt x="103529" y="242532"/>
                  </a:lnTo>
                  <a:lnTo>
                    <a:pt x="112311" y="257586"/>
                  </a:lnTo>
                  <a:lnTo>
                    <a:pt x="126342" y="2823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654425" y="684352"/>
              <a:ext cx="10530" cy="31586"/>
            </a:xfrm>
            <a:custGeom>
              <a:avLst/>
              <a:gdLst/>
              <a:ahLst/>
              <a:cxnLst/>
              <a:rect l="0" t="0" r="0" b="0"/>
              <a:pathLst>
                <a:path w="10530" h="31586">
                  <a:moveTo>
                    <a:pt x="10529" y="0"/>
                  </a:moveTo>
                  <a:lnTo>
                    <a:pt x="7409" y="9358"/>
                  </a:lnTo>
                  <a:lnTo>
                    <a:pt x="4939" y="1676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5" name="Oval 44"/>
          <p:cNvSpPr/>
          <p:nvPr/>
        </p:nvSpPr>
        <p:spPr>
          <a:xfrm>
            <a:off x="6600512" y="2052596"/>
            <a:ext cx="2611968" cy="2542324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/>
          <p:cNvSpPr/>
          <p:nvPr/>
        </p:nvSpPr>
        <p:spPr>
          <a:xfrm>
            <a:off x="1426085" y="2387665"/>
            <a:ext cx="2421554" cy="1295006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7" name="Straight Connector 46"/>
          <p:cNvCxnSpPr/>
          <p:nvPr/>
        </p:nvCxnSpPr>
        <p:spPr>
          <a:xfrm>
            <a:off x="2630610" y="1866900"/>
            <a:ext cx="0" cy="2374900"/>
          </a:xfrm>
          <a:prstGeom prst="line">
            <a:avLst/>
          </a:prstGeom>
          <a:ln w="38100" cap="flat" cmpd="sng" algn="ctr">
            <a:solidFill>
              <a:srgbClr val="0000FF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H="1">
            <a:off x="812800" y="3005820"/>
            <a:ext cx="3649111" cy="0"/>
          </a:xfrm>
          <a:prstGeom prst="line">
            <a:avLst/>
          </a:prstGeom>
          <a:ln w="38100" cap="flat" cmpd="sng" algn="ctr">
            <a:solidFill>
              <a:srgbClr val="0000FF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7942172" y="1424702"/>
            <a:ext cx="0" cy="3800788"/>
          </a:xfrm>
          <a:prstGeom prst="line">
            <a:avLst/>
          </a:prstGeom>
          <a:ln w="38100" cap="flat" cmpd="sng" algn="ctr">
            <a:solidFill>
              <a:srgbClr val="0000FF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H="1">
            <a:off x="5926030" y="3282061"/>
            <a:ext cx="3990301" cy="0"/>
          </a:xfrm>
          <a:prstGeom prst="line">
            <a:avLst/>
          </a:prstGeom>
          <a:ln w="38100" cap="flat" cmpd="sng" algn="ctr">
            <a:solidFill>
              <a:srgbClr val="0000FF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Group 52"/>
          <p:cNvGrpSpPr/>
          <p:nvPr/>
        </p:nvGrpSpPr>
        <p:grpSpPr>
          <a:xfrm>
            <a:off x="3654848" y="4667745"/>
            <a:ext cx="1366791" cy="1635232"/>
            <a:chOff x="3654848" y="4667745"/>
            <a:chExt cx="1366791" cy="1635232"/>
          </a:xfrm>
        </p:grpSpPr>
        <p:sp>
          <p:nvSpPr>
            <p:cNvPr id="51" name="Freeform 50"/>
            <p:cNvSpPr/>
            <p:nvPr/>
          </p:nvSpPr>
          <p:spPr>
            <a:xfrm>
              <a:off x="4145945" y="4962274"/>
              <a:ext cx="476066" cy="986328"/>
            </a:xfrm>
            <a:custGeom>
              <a:avLst/>
              <a:gdLst/>
              <a:ahLst/>
              <a:cxnLst/>
              <a:rect l="0" t="0" r="0" b="0"/>
              <a:pathLst>
                <a:path w="476066" h="986328">
                  <a:moveTo>
                    <a:pt x="118096" y="133518"/>
                  </a:moveTo>
                  <a:lnTo>
                    <a:pt x="115095" y="145253"/>
                  </a:lnTo>
                  <a:lnTo>
                    <a:pt x="111673" y="156382"/>
                  </a:lnTo>
                  <a:lnTo>
                    <a:pt x="107481" y="167976"/>
                  </a:lnTo>
                  <a:lnTo>
                    <a:pt x="102754" y="179964"/>
                  </a:lnTo>
                  <a:lnTo>
                    <a:pt x="97921" y="191976"/>
                  </a:lnTo>
                  <a:lnTo>
                    <a:pt x="93243" y="203784"/>
                  </a:lnTo>
                  <a:lnTo>
                    <a:pt x="88807" y="215483"/>
                  </a:lnTo>
                  <a:lnTo>
                    <a:pt x="84605" y="227400"/>
                  </a:lnTo>
                  <a:lnTo>
                    <a:pt x="80591" y="239623"/>
                  </a:lnTo>
                  <a:lnTo>
                    <a:pt x="76525" y="249033"/>
                  </a:lnTo>
                  <a:lnTo>
                    <a:pt x="72874" y="251708"/>
                  </a:lnTo>
                  <a:lnTo>
                    <a:pt x="70796" y="248967"/>
                  </a:lnTo>
                  <a:lnTo>
                    <a:pt x="70329" y="242897"/>
                  </a:lnTo>
                  <a:lnTo>
                    <a:pt x="71103" y="234591"/>
                  </a:lnTo>
                  <a:lnTo>
                    <a:pt x="72755" y="224265"/>
                  </a:lnTo>
                  <a:lnTo>
                    <a:pt x="75018" y="212126"/>
                  </a:lnTo>
                  <a:lnTo>
                    <a:pt x="77859" y="198661"/>
                  </a:lnTo>
                  <a:lnTo>
                    <a:pt x="81453" y="184522"/>
                  </a:lnTo>
                  <a:lnTo>
                    <a:pt x="85834" y="170149"/>
                  </a:lnTo>
                  <a:lnTo>
                    <a:pt x="90744" y="155915"/>
                  </a:lnTo>
                  <a:lnTo>
                    <a:pt x="95733" y="142209"/>
                  </a:lnTo>
                  <a:lnTo>
                    <a:pt x="100538" y="129177"/>
                  </a:lnTo>
                  <a:lnTo>
                    <a:pt x="105238" y="116782"/>
                  </a:lnTo>
                  <a:lnTo>
                    <a:pt x="110153" y="104910"/>
                  </a:lnTo>
                  <a:lnTo>
                    <a:pt x="115456" y="93437"/>
                  </a:lnTo>
                  <a:lnTo>
                    <a:pt x="121001" y="82254"/>
                  </a:lnTo>
                  <a:lnTo>
                    <a:pt x="126424" y="71278"/>
                  </a:lnTo>
                  <a:lnTo>
                    <a:pt x="131521" y="60450"/>
                  </a:lnTo>
                  <a:lnTo>
                    <a:pt x="136419" y="49888"/>
                  </a:lnTo>
                  <a:lnTo>
                    <a:pt x="141468" y="39869"/>
                  </a:lnTo>
                  <a:lnTo>
                    <a:pt x="146870" y="30506"/>
                  </a:lnTo>
                  <a:lnTo>
                    <a:pt x="152820" y="21913"/>
                  </a:lnTo>
                  <a:lnTo>
                    <a:pt x="159580" y="14288"/>
                  </a:lnTo>
                  <a:lnTo>
                    <a:pt x="167206" y="7658"/>
                  </a:lnTo>
                  <a:lnTo>
                    <a:pt x="175601" y="2546"/>
                  </a:lnTo>
                  <a:lnTo>
                    <a:pt x="184606" y="0"/>
                  </a:lnTo>
                  <a:lnTo>
                    <a:pt x="194061" y="366"/>
                  </a:lnTo>
                  <a:lnTo>
                    <a:pt x="203510" y="3376"/>
                  </a:lnTo>
                  <a:lnTo>
                    <a:pt x="212240" y="8517"/>
                  </a:lnTo>
                  <a:lnTo>
                    <a:pt x="219922" y="15270"/>
                  </a:lnTo>
                  <a:lnTo>
                    <a:pt x="226569" y="23190"/>
                  </a:lnTo>
                  <a:lnTo>
                    <a:pt x="232350" y="31933"/>
                  </a:lnTo>
                  <a:lnTo>
                    <a:pt x="237463" y="41250"/>
                  </a:lnTo>
                  <a:lnTo>
                    <a:pt x="242085" y="50959"/>
                  </a:lnTo>
                  <a:lnTo>
                    <a:pt x="246358" y="60936"/>
                  </a:lnTo>
                  <a:lnTo>
                    <a:pt x="250387" y="71109"/>
                  </a:lnTo>
                  <a:lnTo>
                    <a:pt x="254248" y="81908"/>
                  </a:lnTo>
                  <a:lnTo>
                    <a:pt x="257995" y="94215"/>
                  </a:lnTo>
                  <a:lnTo>
                    <a:pt x="261659" y="108383"/>
                  </a:lnTo>
                  <a:lnTo>
                    <a:pt x="265102" y="123969"/>
                  </a:lnTo>
                  <a:lnTo>
                    <a:pt x="268035" y="140040"/>
                  </a:lnTo>
                  <a:lnTo>
                    <a:pt x="270343" y="155998"/>
                  </a:lnTo>
                  <a:lnTo>
                    <a:pt x="272232" y="171608"/>
                  </a:lnTo>
                  <a:lnTo>
                    <a:pt x="274115" y="186843"/>
                  </a:lnTo>
                  <a:lnTo>
                    <a:pt x="276232" y="201751"/>
                  </a:lnTo>
                  <a:lnTo>
                    <a:pt x="278485" y="216406"/>
                  </a:lnTo>
                  <a:lnTo>
                    <a:pt x="280544" y="230874"/>
                  </a:lnTo>
                  <a:lnTo>
                    <a:pt x="282227" y="245211"/>
                  </a:lnTo>
                  <a:lnTo>
                    <a:pt x="283509" y="259623"/>
                  </a:lnTo>
                  <a:lnTo>
                    <a:pt x="284444" y="274445"/>
                  </a:lnTo>
                  <a:lnTo>
                    <a:pt x="285108" y="289824"/>
                  </a:lnTo>
                  <a:lnTo>
                    <a:pt x="285570" y="305576"/>
                  </a:lnTo>
                  <a:lnTo>
                    <a:pt x="285889" y="321304"/>
                  </a:lnTo>
                  <a:lnTo>
                    <a:pt x="286105" y="336777"/>
                  </a:lnTo>
                  <a:lnTo>
                    <a:pt x="286251" y="352099"/>
                  </a:lnTo>
                  <a:lnTo>
                    <a:pt x="286351" y="367606"/>
                  </a:lnTo>
                  <a:lnTo>
                    <a:pt x="286413" y="383479"/>
                  </a:lnTo>
                  <a:lnTo>
                    <a:pt x="286284" y="399581"/>
                  </a:lnTo>
                  <a:lnTo>
                    <a:pt x="285666" y="415550"/>
                  </a:lnTo>
                  <a:lnTo>
                    <a:pt x="284437" y="431189"/>
                  </a:lnTo>
                  <a:lnTo>
                    <a:pt x="282799" y="446624"/>
                  </a:lnTo>
                  <a:lnTo>
                    <a:pt x="281159" y="462207"/>
                  </a:lnTo>
                  <a:lnTo>
                    <a:pt x="279758" y="478136"/>
                  </a:lnTo>
                  <a:lnTo>
                    <a:pt x="278496" y="494444"/>
                  </a:lnTo>
                  <a:lnTo>
                    <a:pt x="277042" y="511085"/>
                  </a:lnTo>
                  <a:lnTo>
                    <a:pt x="275213" y="527988"/>
                  </a:lnTo>
                  <a:lnTo>
                    <a:pt x="272983" y="545086"/>
                  </a:lnTo>
                  <a:lnTo>
                    <a:pt x="270408" y="562325"/>
                  </a:lnTo>
                  <a:lnTo>
                    <a:pt x="267562" y="579661"/>
                  </a:lnTo>
                  <a:lnTo>
                    <a:pt x="264514" y="597065"/>
                  </a:lnTo>
                  <a:lnTo>
                    <a:pt x="261322" y="614516"/>
                  </a:lnTo>
                  <a:lnTo>
                    <a:pt x="258024" y="631994"/>
                  </a:lnTo>
                  <a:lnTo>
                    <a:pt x="254489" y="649325"/>
                  </a:lnTo>
                  <a:lnTo>
                    <a:pt x="250430" y="666196"/>
                  </a:lnTo>
                  <a:lnTo>
                    <a:pt x="245738" y="682470"/>
                  </a:lnTo>
                  <a:lnTo>
                    <a:pt x="240621" y="698180"/>
                  </a:lnTo>
                  <a:lnTo>
                    <a:pt x="235493" y="713421"/>
                  </a:lnTo>
                  <a:lnTo>
                    <a:pt x="230601" y="728307"/>
                  </a:lnTo>
                  <a:lnTo>
                    <a:pt x="226012" y="742932"/>
                  </a:lnTo>
                  <a:lnTo>
                    <a:pt x="221703" y="757373"/>
                  </a:lnTo>
                  <a:lnTo>
                    <a:pt x="217617" y="771680"/>
                  </a:lnTo>
                  <a:lnTo>
                    <a:pt x="213534" y="785730"/>
                  </a:lnTo>
                  <a:lnTo>
                    <a:pt x="209100" y="799244"/>
                  </a:lnTo>
                  <a:lnTo>
                    <a:pt x="204147" y="812113"/>
                  </a:lnTo>
                  <a:lnTo>
                    <a:pt x="198683" y="824381"/>
                  </a:lnTo>
                  <a:lnTo>
                    <a:pt x="192790" y="836161"/>
                  </a:lnTo>
                  <a:lnTo>
                    <a:pt x="186562" y="847573"/>
                  </a:lnTo>
                  <a:lnTo>
                    <a:pt x="179922" y="858882"/>
                  </a:lnTo>
                  <a:lnTo>
                    <a:pt x="172634" y="870475"/>
                  </a:lnTo>
                  <a:lnTo>
                    <a:pt x="164619" y="882526"/>
                  </a:lnTo>
                  <a:lnTo>
                    <a:pt x="155949" y="894553"/>
                  </a:lnTo>
                  <a:lnTo>
                    <a:pt x="146751" y="905562"/>
                  </a:lnTo>
                  <a:lnTo>
                    <a:pt x="137150" y="915068"/>
                  </a:lnTo>
                  <a:lnTo>
                    <a:pt x="127093" y="922924"/>
                  </a:lnTo>
                  <a:lnTo>
                    <a:pt x="116357" y="929058"/>
                  </a:lnTo>
                  <a:lnTo>
                    <a:pt x="104883" y="933616"/>
                  </a:lnTo>
                  <a:lnTo>
                    <a:pt x="93077" y="936559"/>
                  </a:lnTo>
                  <a:lnTo>
                    <a:pt x="81685" y="937576"/>
                  </a:lnTo>
                  <a:lnTo>
                    <a:pt x="71098" y="936668"/>
                  </a:lnTo>
                  <a:lnTo>
                    <a:pt x="61364" y="933943"/>
                  </a:lnTo>
                  <a:lnTo>
                    <a:pt x="52365" y="929449"/>
                  </a:lnTo>
                  <a:lnTo>
                    <a:pt x="43946" y="923384"/>
                  </a:lnTo>
                  <a:lnTo>
                    <a:pt x="36122" y="915890"/>
                  </a:lnTo>
                  <a:lnTo>
                    <a:pt x="29079" y="906964"/>
                  </a:lnTo>
                  <a:lnTo>
                    <a:pt x="22855" y="896740"/>
                  </a:lnTo>
                  <a:lnTo>
                    <a:pt x="17352" y="885452"/>
                  </a:lnTo>
                  <a:lnTo>
                    <a:pt x="12419" y="873351"/>
                  </a:lnTo>
                  <a:lnTo>
                    <a:pt x="7925" y="860653"/>
                  </a:lnTo>
                  <a:lnTo>
                    <a:pt x="4075" y="847364"/>
                  </a:lnTo>
                  <a:lnTo>
                    <a:pt x="1394" y="833304"/>
                  </a:lnTo>
                  <a:lnTo>
                    <a:pt x="73" y="818440"/>
                  </a:lnTo>
                  <a:lnTo>
                    <a:pt x="0" y="803036"/>
                  </a:lnTo>
                  <a:lnTo>
                    <a:pt x="939" y="787541"/>
                  </a:lnTo>
                  <a:lnTo>
                    <a:pt x="2645" y="772233"/>
                  </a:lnTo>
                  <a:lnTo>
                    <a:pt x="4907" y="757361"/>
                  </a:lnTo>
                  <a:lnTo>
                    <a:pt x="7563" y="743221"/>
                  </a:lnTo>
                  <a:lnTo>
                    <a:pt x="10502" y="729902"/>
                  </a:lnTo>
                  <a:lnTo>
                    <a:pt x="13965" y="717483"/>
                  </a:lnTo>
                  <a:lnTo>
                    <a:pt x="18507" y="706128"/>
                  </a:lnTo>
                  <a:lnTo>
                    <a:pt x="24346" y="695823"/>
                  </a:lnTo>
                  <a:lnTo>
                    <a:pt x="31388" y="686580"/>
                  </a:lnTo>
                  <a:lnTo>
                    <a:pt x="39411" y="678509"/>
                  </a:lnTo>
                  <a:lnTo>
                    <a:pt x="48179" y="671572"/>
                  </a:lnTo>
                  <a:lnTo>
                    <a:pt x="57490" y="666082"/>
                  </a:lnTo>
                  <a:lnTo>
                    <a:pt x="67185" y="662749"/>
                  </a:lnTo>
                  <a:lnTo>
                    <a:pt x="77151" y="661770"/>
                  </a:lnTo>
                  <a:lnTo>
                    <a:pt x="87469" y="662892"/>
                  </a:lnTo>
                  <a:lnTo>
                    <a:pt x="98388" y="665696"/>
                  </a:lnTo>
                  <a:lnTo>
                    <a:pt x="109987" y="669765"/>
                  </a:lnTo>
                  <a:lnTo>
                    <a:pt x="121880" y="674747"/>
                  </a:lnTo>
                  <a:lnTo>
                    <a:pt x="133331" y="680374"/>
                  </a:lnTo>
                  <a:lnTo>
                    <a:pt x="143957" y="686453"/>
                  </a:lnTo>
                  <a:lnTo>
                    <a:pt x="153718" y="693007"/>
                  </a:lnTo>
                  <a:lnTo>
                    <a:pt x="162735" y="700245"/>
                  </a:lnTo>
                  <a:lnTo>
                    <a:pt x="171169" y="708224"/>
                  </a:lnTo>
                  <a:lnTo>
                    <a:pt x="179174" y="716702"/>
                  </a:lnTo>
                  <a:lnTo>
                    <a:pt x="186871" y="725240"/>
                  </a:lnTo>
                  <a:lnTo>
                    <a:pt x="194348" y="733580"/>
                  </a:lnTo>
                  <a:lnTo>
                    <a:pt x="201506" y="741807"/>
                  </a:lnTo>
                  <a:lnTo>
                    <a:pt x="208088" y="750243"/>
                  </a:lnTo>
                  <a:lnTo>
                    <a:pt x="214000" y="759072"/>
                  </a:lnTo>
                  <a:lnTo>
                    <a:pt x="219462" y="768477"/>
                  </a:lnTo>
                  <a:lnTo>
                    <a:pt x="224897" y="778710"/>
                  </a:lnTo>
                  <a:lnTo>
                    <a:pt x="230556" y="789817"/>
                  </a:lnTo>
                  <a:lnTo>
                    <a:pt x="236510" y="801532"/>
                  </a:lnTo>
                  <a:lnTo>
                    <a:pt x="242740" y="813388"/>
                  </a:lnTo>
                  <a:lnTo>
                    <a:pt x="249194" y="825101"/>
                  </a:lnTo>
                  <a:lnTo>
                    <a:pt x="255816" y="836573"/>
                  </a:lnTo>
                  <a:lnTo>
                    <a:pt x="262562" y="847810"/>
                  </a:lnTo>
                  <a:lnTo>
                    <a:pt x="269394" y="858845"/>
                  </a:lnTo>
                  <a:lnTo>
                    <a:pt x="276285" y="869560"/>
                  </a:lnTo>
                  <a:lnTo>
                    <a:pt x="283218" y="879690"/>
                  </a:lnTo>
                  <a:lnTo>
                    <a:pt x="290179" y="889136"/>
                  </a:lnTo>
                  <a:lnTo>
                    <a:pt x="297159" y="897955"/>
                  </a:lnTo>
                  <a:lnTo>
                    <a:pt x="304152" y="906266"/>
                  </a:lnTo>
                  <a:lnTo>
                    <a:pt x="311153" y="914192"/>
                  </a:lnTo>
                  <a:lnTo>
                    <a:pt x="318161" y="921837"/>
                  </a:lnTo>
                  <a:lnTo>
                    <a:pt x="325172" y="929285"/>
                  </a:lnTo>
                  <a:lnTo>
                    <a:pt x="332190" y="936591"/>
                  </a:lnTo>
                  <a:lnTo>
                    <a:pt x="339378" y="943634"/>
                  </a:lnTo>
                  <a:lnTo>
                    <a:pt x="347044" y="950137"/>
                  </a:lnTo>
                  <a:lnTo>
                    <a:pt x="355324" y="955992"/>
                  </a:lnTo>
                  <a:lnTo>
                    <a:pt x="364513" y="961245"/>
                  </a:lnTo>
                  <a:lnTo>
                    <a:pt x="375124" y="966007"/>
                  </a:lnTo>
                  <a:lnTo>
                    <a:pt x="387296" y="970392"/>
                  </a:lnTo>
                  <a:lnTo>
                    <a:pt x="400678" y="974352"/>
                  </a:lnTo>
                  <a:lnTo>
                    <a:pt x="416240" y="978061"/>
                  </a:lnTo>
                  <a:lnTo>
                    <a:pt x="438705" y="981848"/>
                  </a:lnTo>
                  <a:lnTo>
                    <a:pt x="476065" y="986327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654848" y="4667745"/>
              <a:ext cx="1366791" cy="1635232"/>
            </a:xfrm>
            <a:custGeom>
              <a:avLst/>
              <a:gdLst/>
              <a:ahLst/>
              <a:cxnLst/>
              <a:rect l="0" t="0" r="0" b="0"/>
              <a:pathLst>
                <a:path w="1366791" h="1635232">
                  <a:moveTo>
                    <a:pt x="925048" y="38493"/>
                  </a:moveTo>
                  <a:lnTo>
                    <a:pt x="916247" y="32693"/>
                  </a:lnTo>
                  <a:lnTo>
                    <a:pt x="907900" y="27768"/>
                  </a:lnTo>
                  <a:lnTo>
                    <a:pt x="899197" y="23266"/>
                  </a:lnTo>
                  <a:lnTo>
                    <a:pt x="889903" y="19044"/>
                  </a:lnTo>
                  <a:lnTo>
                    <a:pt x="879760" y="15031"/>
                  </a:lnTo>
                  <a:lnTo>
                    <a:pt x="868705" y="11174"/>
                  </a:lnTo>
                  <a:lnTo>
                    <a:pt x="856520" y="7595"/>
                  </a:lnTo>
                  <a:lnTo>
                    <a:pt x="842753" y="4568"/>
                  </a:lnTo>
                  <a:lnTo>
                    <a:pt x="827318" y="2204"/>
                  </a:lnTo>
                  <a:lnTo>
                    <a:pt x="810903" y="616"/>
                  </a:lnTo>
                  <a:lnTo>
                    <a:pt x="794733" y="0"/>
                  </a:lnTo>
                  <a:lnTo>
                    <a:pt x="779488" y="365"/>
                  </a:lnTo>
                  <a:lnTo>
                    <a:pt x="765153" y="1577"/>
                  </a:lnTo>
                  <a:lnTo>
                    <a:pt x="751306" y="3453"/>
                  </a:lnTo>
                  <a:lnTo>
                    <a:pt x="737622" y="5823"/>
                  </a:lnTo>
                  <a:lnTo>
                    <a:pt x="723938" y="8548"/>
                  </a:lnTo>
                  <a:lnTo>
                    <a:pt x="710197" y="11523"/>
                  </a:lnTo>
                  <a:lnTo>
                    <a:pt x="696391" y="14669"/>
                  </a:lnTo>
                  <a:lnTo>
                    <a:pt x="682693" y="17934"/>
                  </a:lnTo>
                  <a:lnTo>
                    <a:pt x="669422" y="21279"/>
                  </a:lnTo>
                  <a:lnTo>
                    <a:pt x="656715" y="24678"/>
                  </a:lnTo>
                  <a:lnTo>
                    <a:pt x="644387" y="28114"/>
                  </a:lnTo>
                  <a:lnTo>
                    <a:pt x="632035" y="31573"/>
                  </a:lnTo>
                  <a:lnTo>
                    <a:pt x="619426" y="35055"/>
                  </a:lnTo>
                  <a:lnTo>
                    <a:pt x="606499" y="38715"/>
                  </a:lnTo>
                  <a:lnTo>
                    <a:pt x="593281" y="42858"/>
                  </a:lnTo>
                  <a:lnTo>
                    <a:pt x="579829" y="47616"/>
                  </a:lnTo>
                  <a:lnTo>
                    <a:pt x="566202" y="53116"/>
                  </a:lnTo>
                  <a:lnTo>
                    <a:pt x="552447" y="59567"/>
                  </a:lnTo>
                  <a:lnTo>
                    <a:pt x="538602" y="66978"/>
                  </a:lnTo>
                  <a:lnTo>
                    <a:pt x="524696" y="75056"/>
                  </a:lnTo>
                  <a:lnTo>
                    <a:pt x="510747" y="83317"/>
                  </a:lnTo>
                  <a:lnTo>
                    <a:pt x="496764" y="91467"/>
                  </a:lnTo>
                  <a:lnTo>
                    <a:pt x="482593" y="99565"/>
                  </a:lnTo>
                  <a:lnTo>
                    <a:pt x="467933" y="107915"/>
                  </a:lnTo>
                  <a:lnTo>
                    <a:pt x="452664" y="116685"/>
                  </a:lnTo>
                  <a:lnTo>
                    <a:pt x="436986" y="126051"/>
                  </a:lnTo>
                  <a:lnTo>
                    <a:pt x="421308" y="136256"/>
                  </a:lnTo>
                  <a:lnTo>
                    <a:pt x="405868" y="147351"/>
                  </a:lnTo>
                  <a:lnTo>
                    <a:pt x="390568" y="159225"/>
                  </a:lnTo>
                  <a:lnTo>
                    <a:pt x="375076" y="171722"/>
                  </a:lnTo>
                  <a:lnTo>
                    <a:pt x="359212" y="184687"/>
                  </a:lnTo>
                  <a:lnTo>
                    <a:pt x="343118" y="198155"/>
                  </a:lnTo>
                  <a:lnTo>
                    <a:pt x="327153" y="212334"/>
                  </a:lnTo>
                  <a:lnTo>
                    <a:pt x="311521" y="227281"/>
                  </a:lnTo>
                  <a:lnTo>
                    <a:pt x="296261" y="242912"/>
                  </a:lnTo>
                  <a:lnTo>
                    <a:pt x="281328" y="259090"/>
                  </a:lnTo>
                  <a:lnTo>
                    <a:pt x="266653" y="275679"/>
                  </a:lnTo>
                  <a:lnTo>
                    <a:pt x="252171" y="292565"/>
                  </a:lnTo>
                  <a:lnTo>
                    <a:pt x="237827" y="309661"/>
                  </a:lnTo>
                  <a:lnTo>
                    <a:pt x="223585" y="326906"/>
                  </a:lnTo>
                  <a:lnTo>
                    <a:pt x="209578" y="344419"/>
                  </a:lnTo>
                  <a:lnTo>
                    <a:pt x="196092" y="362476"/>
                  </a:lnTo>
                  <a:lnTo>
                    <a:pt x="183239" y="381178"/>
                  </a:lnTo>
                  <a:lnTo>
                    <a:pt x="170811" y="400316"/>
                  </a:lnTo>
                  <a:lnTo>
                    <a:pt x="158392" y="419470"/>
                  </a:lnTo>
                  <a:lnTo>
                    <a:pt x="145746" y="438396"/>
                  </a:lnTo>
                  <a:lnTo>
                    <a:pt x="133134" y="457191"/>
                  </a:lnTo>
                  <a:lnTo>
                    <a:pt x="121192" y="476182"/>
                  </a:lnTo>
                  <a:lnTo>
                    <a:pt x="110233" y="495547"/>
                  </a:lnTo>
                  <a:lnTo>
                    <a:pt x="100247" y="515147"/>
                  </a:lnTo>
                  <a:lnTo>
                    <a:pt x="91079" y="534619"/>
                  </a:lnTo>
                  <a:lnTo>
                    <a:pt x="82542" y="553762"/>
                  </a:lnTo>
                  <a:lnTo>
                    <a:pt x="74470" y="572703"/>
                  </a:lnTo>
                  <a:lnTo>
                    <a:pt x="66727" y="591794"/>
                  </a:lnTo>
                  <a:lnTo>
                    <a:pt x="59221" y="611226"/>
                  </a:lnTo>
                  <a:lnTo>
                    <a:pt x="52042" y="630871"/>
                  </a:lnTo>
                  <a:lnTo>
                    <a:pt x="45446" y="650372"/>
                  </a:lnTo>
                  <a:lnTo>
                    <a:pt x="39529" y="669535"/>
                  </a:lnTo>
                  <a:lnTo>
                    <a:pt x="34234" y="688490"/>
                  </a:lnTo>
                  <a:lnTo>
                    <a:pt x="29444" y="707589"/>
                  </a:lnTo>
                  <a:lnTo>
                    <a:pt x="25036" y="727028"/>
                  </a:lnTo>
                  <a:lnTo>
                    <a:pt x="20905" y="746676"/>
                  </a:lnTo>
                  <a:lnTo>
                    <a:pt x="16970" y="766180"/>
                  </a:lnTo>
                  <a:lnTo>
                    <a:pt x="13176" y="785341"/>
                  </a:lnTo>
                  <a:lnTo>
                    <a:pt x="9644" y="804124"/>
                  </a:lnTo>
                  <a:lnTo>
                    <a:pt x="6652" y="822576"/>
                  </a:lnTo>
                  <a:lnTo>
                    <a:pt x="4307" y="840766"/>
                  </a:lnTo>
                  <a:lnTo>
                    <a:pt x="2564" y="858761"/>
                  </a:lnTo>
                  <a:lnTo>
                    <a:pt x="1312" y="876617"/>
                  </a:lnTo>
                  <a:lnTo>
                    <a:pt x="436" y="894380"/>
                  </a:lnTo>
                  <a:lnTo>
                    <a:pt x="0" y="912244"/>
                  </a:lnTo>
                  <a:lnTo>
                    <a:pt x="231" y="930536"/>
                  </a:lnTo>
                  <a:lnTo>
                    <a:pt x="1197" y="949397"/>
                  </a:lnTo>
                  <a:lnTo>
                    <a:pt x="2658" y="968640"/>
                  </a:lnTo>
                  <a:lnTo>
                    <a:pt x="4177" y="987865"/>
                  </a:lnTo>
                  <a:lnTo>
                    <a:pt x="5498" y="1006834"/>
                  </a:lnTo>
                  <a:lnTo>
                    <a:pt x="6706" y="1025489"/>
                  </a:lnTo>
                  <a:lnTo>
                    <a:pt x="8123" y="1043853"/>
                  </a:lnTo>
                  <a:lnTo>
                    <a:pt x="9929" y="1061984"/>
                  </a:lnTo>
                  <a:lnTo>
                    <a:pt x="12141" y="1079940"/>
                  </a:lnTo>
                  <a:lnTo>
                    <a:pt x="14706" y="1097770"/>
                  </a:lnTo>
                  <a:lnTo>
                    <a:pt x="17550" y="1115510"/>
                  </a:lnTo>
                  <a:lnTo>
                    <a:pt x="20766" y="1133188"/>
                  </a:lnTo>
                  <a:lnTo>
                    <a:pt x="24603" y="1150825"/>
                  </a:lnTo>
                  <a:lnTo>
                    <a:pt x="29147" y="1168431"/>
                  </a:lnTo>
                  <a:lnTo>
                    <a:pt x="34333" y="1186019"/>
                  </a:lnTo>
                  <a:lnTo>
                    <a:pt x="40040" y="1203593"/>
                  </a:lnTo>
                  <a:lnTo>
                    <a:pt x="46138" y="1221158"/>
                  </a:lnTo>
                  <a:lnTo>
                    <a:pt x="52521" y="1238717"/>
                  </a:lnTo>
                  <a:lnTo>
                    <a:pt x="59104" y="1256273"/>
                  </a:lnTo>
                  <a:lnTo>
                    <a:pt x="65828" y="1273821"/>
                  </a:lnTo>
                  <a:lnTo>
                    <a:pt x="72647" y="1291200"/>
                  </a:lnTo>
                  <a:lnTo>
                    <a:pt x="79531" y="1308102"/>
                  </a:lnTo>
                  <a:lnTo>
                    <a:pt x="86460" y="1324393"/>
                  </a:lnTo>
                  <a:lnTo>
                    <a:pt x="93418" y="1339943"/>
                  </a:lnTo>
                  <a:lnTo>
                    <a:pt x="100397" y="1354546"/>
                  </a:lnTo>
                  <a:lnTo>
                    <a:pt x="107394" y="1368185"/>
                  </a:lnTo>
                  <a:lnTo>
                    <a:pt x="114568" y="1380989"/>
                  </a:lnTo>
                  <a:lnTo>
                    <a:pt x="122223" y="1393136"/>
                  </a:lnTo>
                  <a:lnTo>
                    <a:pt x="130487" y="1404793"/>
                  </a:lnTo>
                  <a:lnTo>
                    <a:pt x="139326" y="1416099"/>
                  </a:lnTo>
                  <a:lnTo>
                    <a:pt x="148638" y="1427158"/>
                  </a:lnTo>
                  <a:lnTo>
                    <a:pt x="158311" y="1438042"/>
                  </a:lnTo>
                  <a:lnTo>
                    <a:pt x="168246" y="1448640"/>
                  </a:lnTo>
                  <a:lnTo>
                    <a:pt x="178369" y="1458684"/>
                  </a:lnTo>
                  <a:lnTo>
                    <a:pt x="188616" y="1468069"/>
                  </a:lnTo>
                  <a:lnTo>
                    <a:pt x="198785" y="1476845"/>
                  </a:lnTo>
                  <a:lnTo>
                    <a:pt x="208540" y="1485126"/>
                  </a:lnTo>
                  <a:lnTo>
                    <a:pt x="217735" y="1493031"/>
                  </a:lnTo>
                  <a:lnTo>
                    <a:pt x="226555" y="1500663"/>
                  </a:lnTo>
                  <a:lnTo>
                    <a:pt x="235397" y="1508102"/>
                  </a:lnTo>
                  <a:lnTo>
                    <a:pt x="244502" y="1515405"/>
                  </a:lnTo>
                  <a:lnTo>
                    <a:pt x="254093" y="1522617"/>
                  </a:lnTo>
                  <a:lnTo>
                    <a:pt x="264450" y="1529767"/>
                  </a:lnTo>
                  <a:lnTo>
                    <a:pt x="275638" y="1536873"/>
                  </a:lnTo>
                  <a:lnTo>
                    <a:pt x="287236" y="1543950"/>
                  </a:lnTo>
                  <a:lnTo>
                    <a:pt x="298481" y="1551009"/>
                  </a:lnTo>
                  <a:lnTo>
                    <a:pt x="308970" y="1558054"/>
                  </a:lnTo>
                  <a:lnTo>
                    <a:pt x="318808" y="1565090"/>
                  </a:lnTo>
                  <a:lnTo>
                    <a:pt x="328408" y="1572121"/>
                  </a:lnTo>
                  <a:lnTo>
                    <a:pt x="338056" y="1579143"/>
                  </a:lnTo>
                  <a:lnTo>
                    <a:pt x="348030" y="1585994"/>
                  </a:lnTo>
                  <a:lnTo>
                    <a:pt x="358651" y="1592369"/>
                  </a:lnTo>
                  <a:lnTo>
                    <a:pt x="370024" y="1598137"/>
                  </a:lnTo>
                  <a:lnTo>
                    <a:pt x="381918" y="1603332"/>
                  </a:lnTo>
                  <a:lnTo>
                    <a:pt x="393895" y="1608056"/>
                  </a:lnTo>
                  <a:lnTo>
                    <a:pt x="405702" y="1612419"/>
                  </a:lnTo>
                  <a:lnTo>
                    <a:pt x="417748" y="1616520"/>
                  </a:lnTo>
                  <a:lnTo>
                    <a:pt x="430966" y="1620435"/>
                  </a:lnTo>
                  <a:lnTo>
                    <a:pt x="445781" y="1624215"/>
                  </a:lnTo>
                  <a:lnTo>
                    <a:pt x="461816" y="1627738"/>
                  </a:lnTo>
                  <a:lnTo>
                    <a:pt x="478198" y="1630725"/>
                  </a:lnTo>
                  <a:lnTo>
                    <a:pt x="494379" y="1633061"/>
                  </a:lnTo>
                  <a:lnTo>
                    <a:pt x="510652" y="1634628"/>
                  </a:lnTo>
                  <a:lnTo>
                    <a:pt x="527927" y="1635231"/>
                  </a:lnTo>
                  <a:lnTo>
                    <a:pt x="546656" y="1634856"/>
                  </a:lnTo>
                  <a:lnTo>
                    <a:pt x="566659" y="1633639"/>
                  </a:lnTo>
                  <a:lnTo>
                    <a:pt x="587396" y="1631759"/>
                  </a:lnTo>
                  <a:lnTo>
                    <a:pt x="608454" y="1629386"/>
                  </a:lnTo>
                  <a:lnTo>
                    <a:pt x="629290" y="1626659"/>
                  </a:lnTo>
                  <a:lnTo>
                    <a:pt x="649193" y="1623683"/>
                  </a:lnTo>
                  <a:lnTo>
                    <a:pt x="667864" y="1620535"/>
                  </a:lnTo>
                  <a:lnTo>
                    <a:pt x="685196" y="1617271"/>
                  </a:lnTo>
                  <a:lnTo>
                    <a:pt x="701084" y="1613925"/>
                  </a:lnTo>
                  <a:lnTo>
                    <a:pt x="715628" y="1610526"/>
                  </a:lnTo>
                  <a:lnTo>
                    <a:pt x="729059" y="1607091"/>
                  </a:lnTo>
                  <a:lnTo>
                    <a:pt x="741635" y="1603631"/>
                  </a:lnTo>
                  <a:lnTo>
                    <a:pt x="753590" y="1600154"/>
                  </a:lnTo>
                  <a:lnTo>
                    <a:pt x="765267" y="1596666"/>
                  </a:lnTo>
                  <a:lnTo>
                    <a:pt x="777108" y="1593171"/>
                  </a:lnTo>
                  <a:lnTo>
                    <a:pt x="789333" y="1589667"/>
                  </a:lnTo>
                  <a:lnTo>
                    <a:pt x="801817" y="1585991"/>
                  </a:lnTo>
                  <a:lnTo>
                    <a:pt x="814198" y="1581838"/>
                  </a:lnTo>
                  <a:lnTo>
                    <a:pt x="826270" y="1577083"/>
                  </a:lnTo>
                  <a:lnTo>
                    <a:pt x="838156" y="1571922"/>
                  </a:lnTo>
                  <a:lnTo>
                    <a:pt x="850202" y="1566766"/>
                  </a:lnTo>
                  <a:lnTo>
                    <a:pt x="862598" y="1561851"/>
                  </a:lnTo>
                  <a:lnTo>
                    <a:pt x="875211" y="1557076"/>
                  </a:lnTo>
                  <a:lnTo>
                    <a:pt x="887685" y="1552111"/>
                  </a:lnTo>
                  <a:lnTo>
                    <a:pt x="899820" y="1546765"/>
                  </a:lnTo>
                  <a:lnTo>
                    <a:pt x="911579" y="1540853"/>
                  </a:lnTo>
                  <a:lnTo>
                    <a:pt x="923009" y="1534119"/>
                  </a:lnTo>
                  <a:lnTo>
                    <a:pt x="934183" y="1526514"/>
                  </a:lnTo>
                  <a:lnTo>
                    <a:pt x="945331" y="1518304"/>
                  </a:lnTo>
                  <a:lnTo>
                    <a:pt x="956816" y="1509954"/>
                  </a:lnTo>
                  <a:lnTo>
                    <a:pt x="968803" y="1501748"/>
                  </a:lnTo>
                  <a:lnTo>
                    <a:pt x="981126" y="1493783"/>
                  </a:lnTo>
                  <a:lnTo>
                    <a:pt x="993399" y="1486055"/>
                  </a:lnTo>
                  <a:lnTo>
                    <a:pt x="1005395" y="1478520"/>
                  </a:lnTo>
                  <a:lnTo>
                    <a:pt x="1017059" y="1470968"/>
                  </a:lnTo>
                  <a:lnTo>
                    <a:pt x="1028425" y="1463051"/>
                  </a:lnTo>
                  <a:lnTo>
                    <a:pt x="1039551" y="1454608"/>
                  </a:lnTo>
                  <a:lnTo>
                    <a:pt x="1050497" y="1445647"/>
                  </a:lnTo>
                  <a:lnTo>
                    <a:pt x="1061314" y="1436253"/>
                  </a:lnTo>
                  <a:lnTo>
                    <a:pt x="1072039" y="1426525"/>
                  </a:lnTo>
                  <a:lnTo>
                    <a:pt x="1082702" y="1416551"/>
                  </a:lnTo>
                  <a:lnTo>
                    <a:pt x="1093321" y="1406404"/>
                  </a:lnTo>
                  <a:lnTo>
                    <a:pt x="1103910" y="1396139"/>
                  </a:lnTo>
                  <a:lnTo>
                    <a:pt x="1114479" y="1385959"/>
                  </a:lnTo>
                  <a:lnTo>
                    <a:pt x="1125035" y="1376198"/>
                  </a:lnTo>
                  <a:lnTo>
                    <a:pt x="1135582" y="1366998"/>
                  </a:lnTo>
                  <a:lnTo>
                    <a:pt x="1146122" y="1358175"/>
                  </a:lnTo>
                  <a:lnTo>
                    <a:pt x="1156658" y="1349331"/>
                  </a:lnTo>
                  <a:lnTo>
                    <a:pt x="1167188" y="1340229"/>
                  </a:lnTo>
                  <a:lnTo>
                    <a:pt x="1177547" y="1330809"/>
                  </a:lnTo>
                  <a:lnTo>
                    <a:pt x="1187429" y="1321099"/>
                  </a:lnTo>
                  <a:lnTo>
                    <a:pt x="1196711" y="1311155"/>
                  </a:lnTo>
                  <a:lnTo>
                    <a:pt x="1205589" y="1301037"/>
                  </a:lnTo>
                  <a:lnTo>
                    <a:pt x="1214469" y="1290791"/>
                  </a:lnTo>
                  <a:lnTo>
                    <a:pt x="1223591" y="1280455"/>
                  </a:lnTo>
                  <a:lnTo>
                    <a:pt x="1232854" y="1270058"/>
                  </a:lnTo>
                  <a:lnTo>
                    <a:pt x="1241926" y="1259618"/>
                  </a:lnTo>
                  <a:lnTo>
                    <a:pt x="1250624" y="1249145"/>
                  </a:lnTo>
                  <a:lnTo>
                    <a:pt x="1258922" y="1238484"/>
                  </a:lnTo>
                  <a:lnTo>
                    <a:pt x="1266874" y="1227334"/>
                  </a:lnTo>
                  <a:lnTo>
                    <a:pt x="1274551" y="1215570"/>
                  </a:lnTo>
                  <a:lnTo>
                    <a:pt x="1281859" y="1203228"/>
                  </a:lnTo>
                  <a:lnTo>
                    <a:pt x="1288547" y="1190410"/>
                  </a:lnTo>
                  <a:lnTo>
                    <a:pt x="1294534" y="1177231"/>
                  </a:lnTo>
                  <a:lnTo>
                    <a:pt x="1300046" y="1163788"/>
                  </a:lnTo>
                  <a:lnTo>
                    <a:pt x="1305516" y="1150158"/>
                  </a:lnTo>
                  <a:lnTo>
                    <a:pt x="1311194" y="1136396"/>
                  </a:lnTo>
                  <a:lnTo>
                    <a:pt x="1316993" y="1122546"/>
                  </a:lnTo>
                  <a:lnTo>
                    <a:pt x="1322585" y="1108634"/>
                  </a:lnTo>
                  <a:lnTo>
                    <a:pt x="1327793" y="1094676"/>
                  </a:lnTo>
                  <a:lnTo>
                    <a:pt x="1332595" y="1080522"/>
                  </a:lnTo>
                  <a:lnTo>
                    <a:pt x="1337047" y="1065874"/>
                  </a:lnTo>
                  <a:lnTo>
                    <a:pt x="1341220" y="1050613"/>
                  </a:lnTo>
                  <a:lnTo>
                    <a:pt x="1345023" y="1034939"/>
                  </a:lnTo>
                  <a:lnTo>
                    <a:pt x="1348203" y="1019264"/>
                  </a:lnTo>
                  <a:lnTo>
                    <a:pt x="1350682" y="1003821"/>
                  </a:lnTo>
                  <a:lnTo>
                    <a:pt x="1352687" y="988350"/>
                  </a:lnTo>
                  <a:lnTo>
                    <a:pt x="1354648" y="972211"/>
                  </a:lnTo>
                  <a:lnTo>
                    <a:pt x="1356817" y="955100"/>
                  </a:lnTo>
                  <a:lnTo>
                    <a:pt x="1359106" y="937353"/>
                  </a:lnTo>
                  <a:lnTo>
                    <a:pt x="1361190" y="919740"/>
                  </a:lnTo>
                  <a:lnTo>
                    <a:pt x="1362888" y="902702"/>
                  </a:lnTo>
                  <a:lnTo>
                    <a:pt x="1364181" y="886176"/>
                  </a:lnTo>
                  <a:lnTo>
                    <a:pt x="1365123" y="869786"/>
                  </a:lnTo>
                  <a:lnTo>
                    <a:pt x="1365791" y="853285"/>
                  </a:lnTo>
                  <a:lnTo>
                    <a:pt x="1366256" y="836745"/>
                  </a:lnTo>
                  <a:lnTo>
                    <a:pt x="1366576" y="820473"/>
                  </a:lnTo>
                  <a:lnTo>
                    <a:pt x="1366790" y="804632"/>
                  </a:lnTo>
                  <a:lnTo>
                    <a:pt x="1366765" y="789230"/>
                  </a:lnTo>
                  <a:lnTo>
                    <a:pt x="1366217" y="774201"/>
                  </a:lnTo>
                  <a:lnTo>
                    <a:pt x="1365035" y="759462"/>
                  </a:lnTo>
                  <a:lnTo>
                    <a:pt x="1363427" y="744936"/>
                  </a:lnTo>
                  <a:lnTo>
                    <a:pt x="1361809" y="730563"/>
                  </a:lnTo>
                  <a:lnTo>
                    <a:pt x="1360422" y="716297"/>
                  </a:lnTo>
                  <a:lnTo>
                    <a:pt x="1359169" y="702104"/>
                  </a:lnTo>
                  <a:lnTo>
                    <a:pt x="1357722" y="687962"/>
                  </a:lnTo>
                  <a:lnTo>
                    <a:pt x="1355897" y="673854"/>
                  </a:lnTo>
                  <a:lnTo>
                    <a:pt x="1353671" y="659769"/>
                  </a:lnTo>
                  <a:lnTo>
                    <a:pt x="1351097" y="645700"/>
                  </a:lnTo>
                  <a:lnTo>
                    <a:pt x="1348247" y="631640"/>
                  </a:lnTo>
                  <a:lnTo>
                    <a:pt x="1345027" y="617588"/>
                  </a:lnTo>
                  <a:lnTo>
                    <a:pt x="1341188" y="603541"/>
                  </a:lnTo>
                  <a:lnTo>
                    <a:pt x="1336642" y="589501"/>
                  </a:lnTo>
                  <a:lnTo>
                    <a:pt x="1331455" y="575632"/>
                  </a:lnTo>
                  <a:lnTo>
                    <a:pt x="1325747" y="562240"/>
                  </a:lnTo>
                  <a:lnTo>
                    <a:pt x="1319648" y="549448"/>
                  </a:lnTo>
                  <a:lnTo>
                    <a:pt x="1313265" y="537062"/>
                  </a:lnTo>
                  <a:lnTo>
                    <a:pt x="1306681" y="524672"/>
                  </a:lnTo>
                  <a:lnTo>
                    <a:pt x="1299953" y="512036"/>
                  </a:lnTo>
                  <a:lnTo>
                    <a:pt x="1292961" y="499090"/>
                  </a:lnTo>
                  <a:lnTo>
                    <a:pt x="1285428" y="485860"/>
                  </a:lnTo>
                  <a:lnTo>
                    <a:pt x="1277251" y="472404"/>
                  </a:lnTo>
                  <a:lnTo>
                    <a:pt x="1268640" y="458944"/>
                  </a:lnTo>
                  <a:lnTo>
                    <a:pt x="1260013" y="445834"/>
                  </a:lnTo>
                  <a:lnTo>
                    <a:pt x="1251613" y="433236"/>
                  </a:lnTo>
                  <a:lnTo>
                    <a:pt x="1243347" y="420980"/>
                  </a:lnTo>
                  <a:lnTo>
                    <a:pt x="1234883" y="408678"/>
                  </a:lnTo>
                  <a:lnTo>
                    <a:pt x="1226037" y="396106"/>
                  </a:lnTo>
                  <a:lnTo>
                    <a:pt x="1216620" y="383373"/>
                  </a:lnTo>
                  <a:lnTo>
                    <a:pt x="1206380" y="370818"/>
                  </a:lnTo>
                  <a:lnTo>
                    <a:pt x="1195264" y="358624"/>
                  </a:lnTo>
                  <a:lnTo>
                    <a:pt x="1183372" y="346656"/>
                  </a:lnTo>
                  <a:lnTo>
                    <a:pt x="1170866" y="334554"/>
                  </a:lnTo>
                  <a:lnTo>
                    <a:pt x="1157898" y="322120"/>
                  </a:lnTo>
                  <a:lnTo>
                    <a:pt x="1144598" y="309481"/>
                  </a:lnTo>
                  <a:lnTo>
                    <a:pt x="1131065" y="296989"/>
                  </a:lnTo>
                  <a:lnTo>
                    <a:pt x="1117368" y="284843"/>
                  </a:lnTo>
                  <a:lnTo>
                    <a:pt x="1103562" y="273076"/>
                  </a:lnTo>
                  <a:lnTo>
                    <a:pt x="1089679" y="261641"/>
                  </a:lnTo>
                  <a:lnTo>
                    <a:pt x="1075741" y="250469"/>
                  </a:lnTo>
                  <a:lnTo>
                    <a:pt x="1061600" y="239491"/>
                  </a:lnTo>
                  <a:lnTo>
                    <a:pt x="1046961" y="228653"/>
                  </a:lnTo>
                  <a:lnTo>
                    <a:pt x="1031701" y="217914"/>
                  </a:lnTo>
                  <a:lnTo>
                    <a:pt x="1015858" y="207242"/>
                  </a:lnTo>
                  <a:lnTo>
                    <a:pt x="999538" y="196617"/>
                  </a:lnTo>
                  <a:lnTo>
                    <a:pt x="982853" y="186033"/>
                  </a:lnTo>
                  <a:lnTo>
                    <a:pt x="965903" y="175807"/>
                  </a:lnTo>
                  <a:lnTo>
                    <a:pt x="948764" y="166545"/>
                  </a:lnTo>
                  <a:lnTo>
                    <a:pt x="931495" y="158499"/>
                  </a:lnTo>
                  <a:lnTo>
                    <a:pt x="914135" y="151436"/>
                  </a:lnTo>
                  <a:lnTo>
                    <a:pt x="896715" y="144844"/>
                  </a:lnTo>
                  <a:lnTo>
                    <a:pt x="879248" y="138377"/>
                  </a:lnTo>
                  <a:lnTo>
                    <a:pt x="861584" y="132201"/>
                  </a:lnTo>
                  <a:lnTo>
                    <a:pt x="843427" y="126879"/>
                  </a:lnTo>
                  <a:lnTo>
                    <a:pt x="824652" y="122668"/>
                  </a:lnTo>
                  <a:lnTo>
                    <a:pt x="805296" y="119517"/>
                  </a:lnTo>
                  <a:lnTo>
                    <a:pt x="785463" y="117245"/>
                  </a:lnTo>
                  <a:lnTo>
                    <a:pt x="765263" y="115644"/>
                  </a:lnTo>
                  <a:lnTo>
                    <a:pt x="744629" y="114535"/>
                  </a:lnTo>
                  <a:lnTo>
                    <a:pt x="723332" y="113774"/>
                  </a:lnTo>
                  <a:lnTo>
                    <a:pt x="701309" y="113262"/>
                  </a:lnTo>
                  <a:lnTo>
                    <a:pt x="678960" y="113085"/>
                  </a:lnTo>
                  <a:lnTo>
                    <a:pt x="657029" y="113497"/>
                  </a:lnTo>
                  <a:lnTo>
                    <a:pt x="635917" y="114587"/>
                  </a:lnTo>
                  <a:lnTo>
                    <a:pt x="615842" y="116142"/>
                  </a:lnTo>
                  <a:lnTo>
                    <a:pt x="594731" y="117886"/>
                  </a:lnTo>
                  <a:lnTo>
                    <a:pt x="567381" y="119973"/>
                  </a:lnTo>
                  <a:lnTo>
                    <a:pt x="524965" y="122721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4275483" y="1862820"/>
            <a:ext cx="2290087" cy="2041104"/>
            <a:chOff x="4275483" y="1862820"/>
            <a:chExt cx="2290087" cy="2041104"/>
          </a:xfrm>
        </p:grpSpPr>
        <p:sp>
          <p:nvSpPr>
            <p:cNvPr id="2" name="Freeform 1"/>
            <p:cNvSpPr/>
            <p:nvPr/>
          </p:nvSpPr>
          <p:spPr>
            <a:xfrm>
              <a:off x="4717227" y="1862820"/>
              <a:ext cx="305327" cy="1537161"/>
            </a:xfrm>
            <a:custGeom>
              <a:avLst/>
              <a:gdLst/>
              <a:ahLst/>
              <a:cxnLst/>
              <a:rect l="0" t="0" r="0" b="0"/>
              <a:pathLst>
                <a:path w="305327" h="1537161">
                  <a:moveTo>
                    <a:pt x="0" y="0"/>
                  </a:moveTo>
                  <a:lnTo>
                    <a:pt x="305326" y="0"/>
                  </a:lnTo>
                  <a:lnTo>
                    <a:pt x="305326" y="1537160"/>
                  </a:lnTo>
                  <a:lnTo>
                    <a:pt x="0" y="1537160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989899" y="3342381"/>
              <a:ext cx="99127" cy="110439"/>
            </a:xfrm>
            <a:custGeom>
              <a:avLst/>
              <a:gdLst/>
              <a:ahLst/>
              <a:cxnLst/>
              <a:rect l="0" t="0" r="0" b="0"/>
              <a:pathLst>
                <a:path w="99127" h="110439">
                  <a:moveTo>
                    <a:pt x="64240" y="47071"/>
                  </a:moveTo>
                  <a:lnTo>
                    <a:pt x="55506" y="44338"/>
                  </a:lnTo>
                  <a:lnTo>
                    <a:pt x="47799" y="43476"/>
                  </a:lnTo>
                  <a:lnTo>
                    <a:pt x="40406" y="44475"/>
                  </a:lnTo>
                  <a:lnTo>
                    <a:pt x="33491" y="47360"/>
                  </a:lnTo>
                  <a:lnTo>
                    <a:pt x="27608" y="52441"/>
                  </a:lnTo>
                  <a:lnTo>
                    <a:pt x="23003" y="59674"/>
                  </a:lnTo>
                  <a:lnTo>
                    <a:pt x="20082" y="68412"/>
                  </a:lnTo>
                  <a:lnTo>
                    <a:pt x="19554" y="77638"/>
                  </a:lnTo>
                  <a:lnTo>
                    <a:pt x="21574" y="86703"/>
                  </a:lnTo>
                  <a:lnTo>
                    <a:pt x="25847" y="94715"/>
                  </a:lnTo>
                  <a:lnTo>
                    <a:pt x="31913" y="100418"/>
                  </a:lnTo>
                  <a:lnTo>
                    <a:pt x="39311" y="103348"/>
                  </a:lnTo>
                  <a:lnTo>
                    <a:pt x="47342" y="103549"/>
                  </a:lnTo>
                  <a:lnTo>
                    <a:pt x="55103" y="101191"/>
                  </a:lnTo>
                  <a:lnTo>
                    <a:pt x="62128" y="96647"/>
                  </a:lnTo>
                  <a:lnTo>
                    <a:pt x="68332" y="90381"/>
                  </a:lnTo>
                  <a:lnTo>
                    <a:pt x="73814" y="82830"/>
                  </a:lnTo>
                  <a:lnTo>
                    <a:pt x="78712" y="74359"/>
                  </a:lnTo>
                  <a:lnTo>
                    <a:pt x="82682" y="65405"/>
                  </a:lnTo>
                  <a:lnTo>
                    <a:pt x="84921" y="56475"/>
                  </a:lnTo>
                  <a:lnTo>
                    <a:pt x="85125" y="47847"/>
                  </a:lnTo>
                  <a:lnTo>
                    <a:pt x="83297" y="39748"/>
                  </a:lnTo>
                  <a:lnTo>
                    <a:pt x="79478" y="32455"/>
                  </a:lnTo>
                  <a:lnTo>
                    <a:pt x="73913" y="26044"/>
                  </a:lnTo>
                  <a:lnTo>
                    <a:pt x="67110" y="20908"/>
                  </a:lnTo>
                  <a:lnTo>
                    <a:pt x="59721" y="17812"/>
                  </a:lnTo>
                  <a:lnTo>
                    <a:pt x="52168" y="16991"/>
                  </a:lnTo>
                  <a:lnTo>
                    <a:pt x="44643" y="18220"/>
                  </a:lnTo>
                  <a:lnTo>
                    <a:pt x="37212" y="21095"/>
                  </a:lnTo>
                  <a:lnTo>
                    <a:pt x="29885" y="25216"/>
                  </a:lnTo>
                  <a:lnTo>
                    <a:pt x="22812" y="30403"/>
                  </a:lnTo>
                  <a:lnTo>
                    <a:pt x="16281" y="36699"/>
                  </a:lnTo>
                  <a:lnTo>
                    <a:pt x="10413" y="44041"/>
                  </a:lnTo>
                  <a:lnTo>
                    <a:pt x="5488" y="52257"/>
                  </a:lnTo>
                  <a:lnTo>
                    <a:pt x="2010" y="61149"/>
                  </a:lnTo>
                  <a:lnTo>
                    <a:pt x="128" y="70531"/>
                  </a:lnTo>
                  <a:lnTo>
                    <a:pt x="0" y="79932"/>
                  </a:lnTo>
                  <a:lnTo>
                    <a:pt x="1959" y="88632"/>
                  </a:lnTo>
                  <a:lnTo>
                    <a:pt x="5981" y="96284"/>
                  </a:lnTo>
                  <a:lnTo>
                    <a:pt x="11766" y="102573"/>
                  </a:lnTo>
                  <a:lnTo>
                    <a:pt x="18928" y="107048"/>
                  </a:lnTo>
                  <a:lnTo>
                    <a:pt x="27107" y="109644"/>
                  </a:lnTo>
                  <a:lnTo>
                    <a:pt x="35850" y="110438"/>
                  </a:lnTo>
                  <a:lnTo>
                    <a:pt x="44630" y="109467"/>
                  </a:lnTo>
                  <a:lnTo>
                    <a:pt x="53159" y="106930"/>
                  </a:lnTo>
                  <a:lnTo>
                    <a:pt x="61359" y="103127"/>
                  </a:lnTo>
                  <a:lnTo>
                    <a:pt x="69253" y="98367"/>
                  </a:lnTo>
                  <a:lnTo>
                    <a:pt x="76889" y="92903"/>
                  </a:lnTo>
                  <a:lnTo>
                    <a:pt x="84001" y="86608"/>
                  </a:lnTo>
                  <a:lnTo>
                    <a:pt x="90027" y="79020"/>
                  </a:lnTo>
                  <a:lnTo>
                    <a:pt x="94738" y="69995"/>
                  </a:lnTo>
                  <a:lnTo>
                    <a:pt x="97902" y="60002"/>
                  </a:lnTo>
                  <a:lnTo>
                    <a:pt x="99126" y="49909"/>
                  </a:lnTo>
                  <a:lnTo>
                    <a:pt x="98391" y="40233"/>
                  </a:lnTo>
                  <a:lnTo>
                    <a:pt x="95965" y="31128"/>
                  </a:lnTo>
                  <a:lnTo>
                    <a:pt x="92211" y="22560"/>
                  </a:lnTo>
                  <a:lnTo>
                    <a:pt x="87468" y="14448"/>
                  </a:lnTo>
                  <a:lnTo>
                    <a:pt x="82017" y="7340"/>
                  </a:lnTo>
                  <a:lnTo>
                    <a:pt x="76068" y="2375"/>
                  </a:lnTo>
                  <a:lnTo>
                    <a:pt x="69774" y="0"/>
                  </a:lnTo>
                  <a:lnTo>
                    <a:pt x="63244" y="33"/>
                  </a:lnTo>
                  <a:lnTo>
                    <a:pt x="56554" y="2031"/>
                  </a:lnTo>
                  <a:lnTo>
                    <a:pt x="49761" y="5526"/>
                  </a:lnTo>
                  <a:lnTo>
                    <a:pt x="43063" y="10277"/>
                  </a:lnTo>
                  <a:lnTo>
                    <a:pt x="36791" y="16272"/>
                  </a:lnTo>
                  <a:lnTo>
                    <a:pt x="31100" y="23408"/>
                  </a:lnTo>
                  <a:lnTo>
                    <a:pt x="26297" y="31485"/>
                  </a:lnTo>
                  <a:lnTo>
                    <a:pt x="22900" y="40283"/>
                  </a:lnTo>
                  <a:lnTo>
                    <a:pt x="21068" y="49606"/>
                  </a:lnTo>
                  <a:lnTo>
                    <a:pt x="20804" y="59138"/>
                  </a:lnTo>
                  <a:lnTo>
                    <a:pt x="22140" y="68457"/>
                  </a:lnTo>
                  <a:lnTo>
                    <a:pt x="24931" y="77339"/>
                  </a:lnTo>
                  <a:lnTo>
                    <a:pt x="29074" y="85268"/>
                  </a:lnTo>
                  <a:lnTo>
                    <a:pt x="34595" y="91383"/>
                  </a:lnTo>
                  <a:lnTo>
                    <a:pt x="41376" y="95376"/>
                  </a:lnTo>
                  <a:lnTo>
                    <a:pt x="49029" y="97260"/>
                  </a:lnTo>
                  <a:lnTo>
                    <a:pt x="57003" y="97094"/>
                  </a:lnTo>
                  <a:lnTo>
                    <a:pt x="64947" y="95124"/>
                  </a:lnTo>
                  <a:lnTo>
                    <a:pt x="72398" y="91380"/>
                  </a:lnTo>
                  <a:lnTo>
                    <a:pt x="78716" y="85602"/>
                  </a:lnTo>
                  <a:lnTo>
                    <a:pt x="83655" y="77839"/>
                  </a:lnTo>
                  <a:lnTo>
                    <a:pt x="86987" y="68715"/>
                  </a:lnTo>
                  <a:lnTo>
                    <a:pt x="88332" y="59214"/>
                  </a:lnTo>
                  <a:lnTo>
                    <a:pt x="87676" y="49958"/>
                  </a:lnTo>
                  <a:lnTo>
                    <a:pt x="85136" y="41815"/>
                  </a:lnTo>
                  <a:lnTo>
                    <a:pt x="80773" y="36022"/>
                  </a:lnTo>
                  <a:lnTo>
                    <a:pt x="74810" y="33027"/>
                  </a:lnTo>
                  <a:lnTo>
                    <a:pt x="67724" y="32612"/>
                  </a:lnTo>
                  <a:lnTo>
                    <a:pt x="60139" y="34295"/>
                  </a:lnTo>
                  <a:lnTo>
                    <a:pt x="52420" y="37588"/>
                  </a:lnTo>
                  <a:lnTo>
                    <a:pt x="44319" y="42015"/>
                  </a:lnTo>
                  <a:lnTo>
                    <a:pt x="34803" y="48288"/>
                  </a:lnTo>
                  <a:lnTo>
                    <a:pt x="22126" y="575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 rot="5400000">
              <a:off x="5644326" y="2485120"/>
              <a:ext cx="305328" cy="1537161"/>
            </a:xfrm>
            <a:custGeom>
              <a:avLst/>
              <a:gdLst/>
              <a:ahLst/>
              <a:cxnLst/>
              <a:rect l="0" t="0" r="0" b="0"/>
              <a:pathLst>
                <a:path w="305328" h="1537161">
                  <a:moveTo>
                    <a:pt x="0" y="0"/>
                  </a:moveTo>
                  <a:lnTo>
                    <a:pt x="305327" y="0"/>
                  </a:lnTo>
                  <a:lnTo>
                    <a:pt x="305327" y="1537160"/>
                  </a:lnTo>
                  <a:lnTo>
                    <a:pt x="0" y="1537160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5127838" y="2636001"/>
              <a:ext cx="389556" cy="389184"/>
            </a:xfrm>
            <a:custGeom>
              <a:avLst/>
              <a:gdLst/>
              <a:ahLst/>
              <a:cxnLst/>
              <a:rect l="0" t="0" r="0" b="0"/>
              <a:pathLst>
                <a:path w="389556" h="389184">
                  <a:moveTo>
                    <a:pt x="0" y="16456"/>
                  </a:moveTo>
                  <a:lnTo>
                    <a:pt x="6069" y="10723"/>
                  </a:lnTo>
                  <a:lnTo>
                    <a:pt x="13554" y="6438"/>
                  </a:lnTo>
                  <a:lnTo>
                    <a:pt x="23234" y="3237"/>
                  </a:lnTo>
                  <a:lnTo>
                    <a:pt x="34549" y="1049"/>
                  </a:lnTo>
                  <a:lnTo>
                    <a:pt x="46531" y="0"/>
                  </a:lnTo>
                  <a:lnTo>
                    <a:pt x="58552" y="58"/>
                  </a:lnTo>
                  <a:lnTo>
                    <a:pt x="70348" y="1055"/>
                  </a:lnTo>
                  <a:lnTo>
                    <a:pt x="81859" y="2783"/>
                  </a:lnTo>
                  <a:lnTo>
                    <a:pt x="93111" y="5052"/>
                  </a:lnTo>
                  <a:lnTo>
                    <a:pt x="104155" y="7709"/>
                  </a:lnTo>
                  <a:lnTo>
                    <a:pt x="115044" y="10637"/>
                  </a:lnTo>
                  <a:lnTo>
                    <a:pt x="125821" y="13753"/>
                  </a:lnTo>
                  <a:lnTo>
                    <a:pt x="136520" y="16996"/>
                  </a:lnTo>
                  <a:lnTo>
                    <a:pt x="147164" y="20327"/>
                  </a:lnTo>
                  <a:lnTo>
                    <a:pt x="157765" y="23721"/>
                  </a:lnTo>
                  <a:lnTo>
                    <a:pt x="168173" y="27323"/>
                  </a:lnTo>
                  <a:lnTo>
                    <a:pt x="178088" y="31427"/>
                  </a:lnTo>
                  <a:lnTo>
                    <a:pt x="187387" y="36154"/>
                  </a:lnTo>
                  <a:lnTo>
                    <a:pt x="196106" y="41465"/>
                  </a:lnTo>
                  <a:lnTo>
                    <a:pt x="204348" y="47255"/>
                  </a:lnTo>
                  <a:lnTo>
                    <a:pt x="212228" y="53415"/>
                  </a:lnTo>
                  <a:lnTo>
                    <a:pt x="219842" y="60008"/>
                  </a:lnTo>
                  <a:lnTo>
                    <a:pt x="227270" y="67266"/>
                  </a:lnTo>
                  <a:lnTo>
                    <a:pt x="234561" y="75259"/>
                  </a:lnTo>
                  <a:lnTo>
                    <a:pt x="241595" y="83916"/>
                  </a:lnTo>
                  <a:lnTo>
                    <a:pt x="248093" y="93104"/>
                  </a:lnTo>
                  <a:lnTo>
                    <a:pt x="253938" y="102699"/>
                  </a:lnTo>
                  <a:lnTo>
                    <a:pt x="259016" y="112752"/>
                  </a:lnTo>
                  <a:lnTo>
                    <a:pt x="263129" y="123485"/>
                  </a:lnTo>
                  <a:lnTo>
                    <a:pt x="266264" y="134966"/>
                  </a:lnTo>
                  <a:lnTo>
                    <a:pt x="268557" y="147117"/>
                  </a:lnTo>
                  <a:lnTo>
                    <a:pt x="270186" y="159805"/>
                  </a:lnTo>
                  <a:lnTo>
                    <a:pt x="271322" y="172898"/>
                  </a:lnTo>
                  <a:lnTo>
                    <a:pt x="272105" y="186283"/>
                  </a:lnTo>
                  <a:lnTo>
                    <a:pt x="272638" y="199874"/>
                  </a:lnTo>
                  <a:lnTo>
                    <a:pt x="273000" y="213610"/>
                  </a:lnTo>
                  <a:lnTo>
                    <a:pt x="273244" y="227443"/>
                  </a:lnTo>
                  <a:lnTo>
                    <a:pt x="273409" y="241343"/>
                  </a:lnTo>
                  <a:lnTo>
                    <a:pt x="273514" y="255284"/>
                  </a:lnTo>
                  <a:lnTo>
                    <a:pt x="273415" y="269087"/>
                  </a:lnTo>
                  <a:lnTo>
                    <a:pt x="272816" y="282436"/>
                  </a:lnTo>
                  <a:lnTo>
                    <a:pt x="271601" y="295197"/>
                  </a:lnTo>
                  <a:lnTo>
                    <a:pt x="269970" y="307564"/>
                  </a:lnTo>
                  <a:lnTo>
                    <a:pt x="268337" y="319941"/>
                  </a:lnTo>
                  <a:lnTo>
                    <a:pt x="266939" y="332564"/>
                  </a:lnTo>
                  <a:lnTo>
                    <a:pt x="265680" y="345330"/>
                  </a:lnTo>
                  <a:lnTo>
                    <a:pt x="264228" y="357908"/>
                  </a:lnTo>
                  <a:lnTo>
                    <a:pt x="262387" y="370082"/>
                  </a:lnTo>
                  <a:lnTo>
                    <a:pt x="259697" y="380701"/>
                  </a:lnTo>
                  <a:lnTo>
                    <a:pt x="255482" y="386673"/>
                  </a:lnTo>
                  <a:lnTo>
                    <a:pt x="250117" y="386694"/>
                  </a:lnTo>
                  <a:lnTo>
                    <a:pt x="244458" y="382820"/>
                  </a:lnTo>
                  <a:lnTo>
                    <a:pt x="238802" y="376425"/>
                  </a:lnTo>
                  <a:lnTo>
                    <a:pt x="233407" y="368069"/>
                  </a:lnTo>
                  <a:lnTo>
                    <a:pt x="228391" y="358153"/>
                  </a:lnTo>
                  <a:lnTo>
                    <a:pt x="223749" y="347203"/>
                  </a:lnTo>
                  <a:lnTo>
                    <a:pt x="219420" y="335843"/>
                  </a:lnTo>
                  <a:lnTo>
                    <a:pt x="215332" y="324454"/>
                  </a:lnTo>
                  <a:lnTo>
                    <a:pt x="211420" y="313193"/>
                  </a:lnTo>
                  <a:lnTo>
                    <a:pt x="207634" y="302096"/>
                  </a:lnTo>
                  <a:lnTo>
                    <a:pt x="203953" y="291220"/>
                  </a:lnTo>
                  <a:lnTo>
                    <a:pt x="200920" y="282999"/>
                  </a:lnTo>
                  <a:lnTo>
                    <a:pt x="199424" y="280536"/>
                  </a:lnTo>
                  <a:lnTo>
                    <a:pt x="199510" y="282871"/>
                  </a:lnTo>
                  <a:lnTo>
                    <a:pt x="200774" y="288337"/>
                  </a:lnTo>
                  <a:lnTo>
                    <a:pt x="202823" y="295726"/>
                  </a:lnTo>
                  <a:lnTo>
                    <a:pt x="205381" y="304285"/>
                  </a:lnTo>
                  <a:lnTo>
                    <a:pt x="208273" y="313565"/>
                  </a:lnTo>
                  <a:lnTo>
                    <a:pt x="211547" y="323292"/>
                  </a:lnTo>
                  <a:lnTo>
                    <a:pt x="215435" y="333302"/>
                  </a:lnTo>
                  <a:lnTo>
                    <a:pt x="220020" y="343488"/>
                  </a:lnTo>
                  <a:lnTo>
                    <a:pt x="225237" y="353622"/>
                  </a:lnTo>
                  <a:lnTo>
                    <a:pt x="230965" y="363357"/>
                  </a:lnTo>
                  <a:lnTo>
                    <a:pt x="237083" y="372517"/>
                  </a:lnTo>
                  <a:lnTo>
                    <a:pt x="243649" y="380465"/>
                  </a:lnTo>
                  <a:lnTo>
                    <a:pt x="250888" y="386062"/>
                  </a:lnTo>
                  <a:lnTo>
                    <a:pt x="258866" y="388893"/>
                  </a:lnTo>
                  <a:lnTo>
                    <a:pt x="267341" y="389183"/>
                  </a:lnTo>
                  <a:lnTo>
                    <a:pt x="275876" y="387408"/>
                  </a:lnTo>
                  <a:lnTo>
                    <a:pt x="284208" y="384070"/>
                  </a:lnTo>
                  <a:lnTo>
                    <a:pt x="292261" y="379597"/>
                  </a:lnTo>
                  <a:lnTo>
                    <a:pt x="300048" y="374320"/>
                  </a:lnTo>
                  <a:lnTo>
                    <a:pt x="307618" y="368479"/>
                  </a:lnTo>
                  <a:lnTo>
                    <a:pt x="315024" y="362088"/>
                  </a:lnTo>
                  <a:lnTo>
                    <a:pt x="322311" y="354959"/>
                  </a:lnTo>
                  <a:lnTo>
                    <a:pt x="329513" y="347053"/>
                  </a:lnTo>
                  <a:lnTo>
                    <a:pt x="336657" y="338624"/>
                  </a:lnTo>
                  <a:lnTo>
                    <a:pt x="343760" y="330119"/>
                  </a:lnTo>
                  <a:lnTo>
                    <a:pt x="350831" y="321810"/>
                  </a:lnTo>
                  <a:lnTo>
                    <a:pt x="357768" y="313888"/>
                  </a:lnTo>
                  <a:lnTo>
                    <a:pt x="365149" y="305665"/>
                  </a:lnTo>
                  <a:lnTo>
                    <a:pt x="374740" y="295305"/>
                  </a:lnTo>
                  <a:lnTo>
                    <a:pt x="389555" y="279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275483" y="2673514"/>
              <a:ext cx="1241911" cy="1230410"/>
            </a:xfrm>
            <a:custGeom>
              <a:avLst/>
              <a:gdLst/>
              <a:ahLst/>
              <a:cxnLst/>
              <a:rect l="0" t="0" r="0" b="0"/>
              <a:pathLst>
                <a:path w="1241911" h="1230410">
                  <a:moveTo>
                    <a:pt x="325931" y="0"/>
                  </a:moveTo>
                  <a:lnTo>
                    <a:pt x="314263" y="67"/>
                  </a:lnTo>
                  <a:lnTo>
                    <a:pt x="303774" y="707"/>
                  </a:lnTo>
                  <a:lnTo>
                    <a:pt x="293472" y="2004"/>
                  </a:lnTo>
                  <a:lnTo>
                    <a:pt x="283171" y="3864"/>
                  </a:lnTo>
                  <a:lnTo>
                    <a:pt x="272827" y="6180"/>
                  </a:lnTo>
                  <a:lnTo>
                    <a:pt x="262438" y="8851"/>
                  </a:lnTo>
                  <a:lnTo>
                    <a:pt x="252009" y="11948"/>
                  </a:lnTo>
                  <a:lnTo>
                    <a:pt x="241551" y="15703"/>
                  </a:lnTo>
                  <a:lnTo>
                    <a:pt x="231076" y="20191"/>
                  </a:lnTo>
                  <a:lnTo>
                    <a:pt x="220754" y="25341"/>
                  </a:lnTo>
                  <a:lnTo>
                    <a:pt x="210896" y="31022"/>
                  </a:lnTo>
                  <a:lnTo>
                    <a:pt x="201632" y="37103"/>
                  </a:lnTo>
                  <a:lnTo>
                    <a:pt x="192766" y="43475"/>
                  </a:lnTo>
                  <a:lnTo>
                    <a:pt x="183893" y="50051"/>
                  </a:lnTo>
                  <a:lnTo>
                    <a:pt x="174776" y="56769"/>
                  </a:lnTo>
                  <a:lnTo>
                    <a:pt x="165516" y="63585"/>
                  </a:lnTo>
                  <a:lnTo>
                    <a:pt x="156446" y="70467"/>
                  </a:lnTo>
                  <a:lnTo>
                    <a:pt x="147751" y="77399"/>
                  </a:lnTo>
                  <a:lnTo>
                    <a:pt x="139454" y="84529"/>
                  </a:lnTo>
                  <a:lnTo>
                    <a:pt x="131502" y="92155"/>
                  </a:lnTo>
                  <a:lnTo>
                    <a:pt x="123825" y="100400"/>
                  </a:lnTo>
                  <a:lnTo>
                    <a:pt x="116518" y="109226"/>
                  </a:lnTo>
                  <a:lnTo>
                    <a:pt x="109830" y="118529"/>
                  </a:lnTo>
                  <a:lnTo>
                    <a:pt x="103843" y="128196"/>
                  </a:lnTo>
                  <a:lnTo>
                    <a:pt x="98331" y="138128"/>
                  </a:lnTo>
                  <a:lnTo>
                    <a:pt x="92861" y="148248"/>
                  </a:lnTo>
                  <a:lnTo>
                    <a:pt x="87178" y="158498"/>
                  </a:lnTo>
                  <a:lnTo>
                    <a:pt x="81208" y="168839"/>
                  </a:lnTo>
                  <a:lnTo>
                    <a:pt x="74967" y="179241"/>
                  </a:lnTo>
                  <a:lnTo>
                    <a:pt x="68511" y="189689"/>
                  </a:lnTo>
                  <a:lnTo>
                    <a:pt x="62056" y="200334"/>
                  </a:lnTo>
                  <a:lnTo>
                    <a:pt x="55956" y="211472"/>
                  </a:lnTo>
                  <a:lnTo>
                    <a:pt x="50375" y="223224"/>
                  </a:lnTo>
                  <a:lnTo>
                    <a:pt x="45307" y="235388"/>
                  </a:lnTo>
                  <a:lnTo>
                    <a:pt x="40670" y="247554"/>
                  </a:lnTo>
                  <a:lnTo>
                    <a:pt x="36364" y="259486"/>
                  </a:lnTo>
                  <a:lnTo>
                    <a:pt x="32302" y="271448"/>
                  </a:lnTo>
                  <a:lnTo>
                    <a:pt x="28413" y="284078"/>
                  </a:lnTo>
                  <a:lnTo>
                    <a:pt x="24650" y="297684"/>
                  </a:lnTo>
                  <a:lnTo>
                    <a:pt x="21138" y="312094"/>
                  </a:lnTo>
                  <a:lnTo>
                    <a:pt x="18159" y="326846"/>
                  </a:lnTo>
                  <a:lnTo>
                    <a:pt x="15820" y="341624"/>
                  </a:lnTo>
                  <a:lnTo>
                    <a:pt x="13910" y="356293"/>
                  </a:lnTo>
                  <a:lnTo>
                    <a:pt x="12013" y="370821"/>
                  </a:lnTo>
                  <a:lnTo>
                    <a:pt x="9887" y="385221"/>
                  </a:lnTo>
                  <a:lnTo>
                    <a:pt x="7627" y="399516"/>
                  </a:lnTo>
                  <a:lnTo>
                    <a:pt x="5564" y="413735"/>
                  </a:lnTo>
                  <a:lnTo>
                    <a:pt x="3878" y="427902"/>
                  </a:lnTo>
                  <a:lnTo>
                    <a:pt x="2594" y="442198"/>
                  </a:lnTo>
                  <a:lnTo>
                    <a:pt x="1658" y="456942"/>
                  </a:lnTo>
                  <a:lnTo>
                    <a:pt x="993" y="472268"/>
                  </a:lnTo>
                  <a:lnTo>
                    <a:pt x="530" y="487985"/>
                  </a:lnTo>
                  <a:lnTo>
                    <a:pt x="212" y="503689"/>
                  </a:lnTo>
                  <a:lnTo>
                    <a:pt x="0" y="519141"/>
                  </a:lnTo>
                  <a:lnTo>
                    <a:pt x="26" y="534280"/>
                  </a:lnTo>
                  <a:lnTo>
                    <a:pt x="575" y="549131"/>
                  </a:lnTo>
                  <a:lnTo>
                    <a:pt x="1757" y="563751"/>
                  </a:lnTo>
                  <a:lnTo>
                    <a:pt x="3365" y="578196"/>
                  </a:lnTo>
                  <a:lnTo>
                    <a:pt x="4983" y="592515"/>
                  </a:lnTo>
                  <a:lnTo>
                    <a:pt x="6375" y="606745"/>
                  </a:lnTo>
                  <a:lnTo>
                    <a:pt x="7799" y="620914"/>
                  </a:lnTo>
                  <a:lnTo>
                    <a:pt x="9895" y="635040"/>
                  </a:lnTo>
                  <a:lnTo>
                    <a:pt x="12969" y="649137"/>
                  </a:lnTo>
                  <a:lnTo>
                    <a:pt x="16848" y="663215"/>
                  </a:lnTo>
                  <a:lnTo>
                    <a:pt x="21070" y="677279"/>
                  </a:lnTo>
                  <a:lnTo>
                    <a:pt x="25318" y="691335"/>
                  </a:lnTo>
                  <a:lnTo>
                    <a:pt x="29458" y="705385"/>
                  </a:lnTo>
                  <a:lnTo>
                    <a:pt x="33457" y="719431"/>
                  </a:lnTo>
                  <a:lnTo>
                    <a:pt x="37328" y="733474"/>
                  </a:lnTo>
                  <a:lnTo>
                    <a:pt x="41095" y="747516"/>
                  </a:lnTo>
                  <a:lnTo>
                    <a:pt x="44785" y="761556"/>
                  </a:lnTo>
                  <a:lnTo>
                    <a:pt x="48419" y="775596"/>
                  </a:lnTo>
                  <a:lnTo>
                    <a:pt x="52014" y="789635"/>
                  </a:lnTo>
                  <a:lnTo>
                    <a:pt x="55581" y="803674"/>
                  </a:lnTo>
                  <a:lnTo>
                    <a:pt x="59134" y="817708"/>
                  </a:lnTo>
                  <a:lnTo>
                    <a:pt x="62843" y="831573"/>
                  </a:lnTo>
                  <a:lnTo>
                    <a:pt x="67018" y="844963"/>
                  </a:lnTo>
                  <a:lnTo>
                    <a:pt x="71793" y="857753"/>
                  </a:lnTo>
                  <a:lnTo>
                    <a:pt x="77135" y="870138"/>
                  </a:lnTo>
                  <a:lnTo>
                    <a:pt x="82947" y="882528"/>
                  </a:lnTo>
                  <a:lnTo>
                    <a:pt x="89116" y="895158"/>
                  </a:lnTo>
                  <a:lnTo>
                    <a:pt x="95546" y="907931"/>
                  </a:lnTo>
                  <a:lnTo>
                    <a:pt x="102161" y="920513"/>
                  </a:lnTo>
                  <a:lnTo>
                    <a:pt x="108906" y="932719"/>
                  </a:lnTo>
                  <a:lnTo>
                    <a:pt x="115740" y="944527"/>
                  </a:lnTo>
                  <a:lnTo>
                    <a:pt x="122634" y="955989"/>
                  </a:lnTo>
                  <a:lnTo>
                    <a:pt x="129573" y="967180"/>
                  </a:lnTo>
                  <a:lnTo>
                    <a:pt x="136709" y="978170"/>
                  </a:lnTo>
                  <a:lnTo>
                    <a:pt x="144338" y="989015"/>
                  </a:lnTo>
                  <a:lnTo>
                    <a:pt x="152585" y="999756"/>
                  </a:lnTo>
                  <a:lnTo>
                    <a:pt x="161413" y="1010258"/>
                  </a:lnTo>
                  <a:lnTo>
                    <a:pt x="170717" y="1020238"/>
                  </a:lnTo>
                  <a:lnTo>
                    <a:pt x="180384" y="1029584"/>
                  </a:lnTo>
                  <a:lnTo>
                    <a:pt x="190317" y="1038504"/>
                  </a:lnTo>
                  <a:lnTo>
                    <a:pt x="200437" y="1047414"/>
                  </a:lnTo>
                  <a:lnTo>
                    <a:pt x="210688" y="1056555"/>
                  </a:lnTo>
                  <a:lnTo>
                    <a:pt x="221028" y="1065832"/>
                  </a:lnTo>
                  <a:lnTo>
                    <a:pt x="231431" y="1074913"/>
                  </a:lnTo>
                  <a:lnTo>
                    <a:pt x="241879" y="1083616"/>
                  </a:lnTo>
                  <a:lnTo>
                    <a:pt x="252523" y="1091918"/>
                  </a:lnTo>
                  <a:lnTo>
                    <a:pt x="263662" y="1099873"/>
                  </a:lnTo>
                  <a:lnTo>
                    <a:pt x="275418" y="1107552"/>
                  </a:lnTo>
                  <a:lnTo>
                    <a:pt x="287755" y="1114860"/>
                  </a:lnTo>
                  <a:lnTo>
                    <a:pt x="300569" y="1121549"/>
                  </a:lnTo>
                  <a:lnTo>
                    <a:pt x="313746" y="1127537"/>
                  </a:lnTo>
                  <a:lnTo>
                    <a:pt x="327187" y="1133050"/>
                  </a:lnTo>
                  <a:lnTo>
                    <a:pt x="340817" y="1138519"/>
                  </a:lnTo>
                  <a:lnTo>
                    <a:pt x="354577" y="1144198"/>
                  </a:lnTo>
                  <a:lnTo>
                    <a:pt x="368427" y="1149996"/>
                  </a:lnTo>
                  <a:lnTo>
                    <a:pt x="382339" y="1155589"/>
                  </a:lnTo>
                  <a:lnTo>
                    <a:pt x="396293" y="1160796"/>
                  </a:lnTo>
                  <a:lnTo>
                    <a:pt x="410273" y="1165598"/>
                  </a:lnTo>
                  <a:lnTo>
                    <a:pt x="424273" y="1170050"/>
                  </a:lnTo>
                  <a:lnTo>
                    <a:pt x="438286" y="1174228"/>
                  </a:lnTo>
                  <a:lnTo>
                    <a:pt x="452307" y="1178203"/>
                  </a:lnTo>
                  <a:lnTo>
                    <a:pt x="466333" y="1182033"/>
                  </a:lnTo>
                  <a:lnTo>
                    <a:pt x="480364" y="1185760"/>
                  </a:lnTo>
                  <a:lnTo>
                    <a:pt x="494397" y="1189418"/>
                  </a:lnTo>
                  <a:lnTo>
                    <a:pt x="508431" y="1193027"/>
                  </a:lnTo>
                  <a:lnTo>
                    <a:pt x="522467" y="1196603"/>
                  </a:lnTo>
                  <a:lnTo>
                    <a:pt x="536504" y="1200158"/>
                  </a:lnTo>
                  <a:lnTo>
                    <a:pt x="550541" y="1203698"/>
                  </a:lnTo>
                  <a:lnTo>
                    <a:pt x="564582" y="1207227"/>
                  </a:lnTo>
                  <a:lnTo>
                    <a:pt x="578793" y="1210750"/>
                  </a:lnTo>
                  <a:lnTo>
                    <a:pt x="593479" y="1214268"/>
                  </a:lnTo>
                  <a:lnTo>
                    <a:pt x="608766" y="1217780"/>
                  </a:lnTo>
                  <a:lnTo>
                    <a:pt x="624457" y="1221120"/>
                  </a:lnTo>
                  <a:lnTo>
                    <a:pt x="640142" y="1223984"/>
                  </a:lnTo>
                  <a:lnTo>
                    <a:pt x="655588" y="1226242"/>
                  </a:lnTo>
                  <a:lnTo>
                    <a:pt x="670891" y="1227927"/>
                  </a:lnTo>
                  <a:lnTo>
                    <a:pt x="686385" y="1229141"/>
                  </a:lnTo>
                  <a:lnTo>
                    <a:pt x="702245" y="1229991"/>
                  </a:lnTo>
                  <a:lnTo>
                    <a:pt x="718168" y="1230409"/>
                  </a:lnTo>
                  <a:lnTo>
                    <a:pt x="733486" y="1230166"/>
                  </a:lnTo>
                  <a:lnTo>
                    <a:pt x="747869" y="1229193"/>
                  </a:lnTo>
                  <a:lnTo>
                    <a:pt x="761477" y="1227727"/>
                  </a:lnTo>
                  <a:lnTo>
                    <a:pt x="774762" y="1226204"/>
                  </a:lnTo>
                  <a:lnTo>
                    <a:pt x="788030" y="1224881"/>
                  </a:lnTo>
                  <a:lnTo>
                    <a:pt x="801247" y="1223672"/>
                  </a:lnTo>
                  <a:lnTo>
                    <a:pt x="814135" y="1222254"/>
                  </a:lnTo>
                  <a:lnTo>
                    <a:pt x="826550" y="1220443"/>
                  </a:lnTo>
                  <a:lnTo>
                    <a:pt x="838499" y="1218056"/>
                  </a:lnTo>
                  <a:lnTo>
                    <a:pt x="850057" y="1214844"/>
                  </a:lnTo>
                  <a:lnTo>
                    <a:pt x="861311" y="1210755"/>
                  </a:lnTo>
                  <a:lnTo>
                    <a:pt x="872345" y="1206060"/>
                  </a:lnTo>
                  <a:lnTo>
                    <a:pt x="883219" y="1201223"/>
                  </a:lnTo>
                  <a:lnTo>
                    <a:pt x="893984" y="1196524"/>
                  </a:lnTo>
                  <a:lnTo>
                    <a:pt x="904672" y="1191898"/>
                  </a:lnTo>
                  <a:lnTo>
                    <a:pt x="915308" y="1187031"/>
                  </a:lnTo>
                  <a:lnTo>
                    <a:pt x="925904" y="1181758"/>
                  </a:lnTo>
                  <a:lnTo>
                    <a:pt x="936308" y="1176063"/>
                  </a:lnTo>
                  <a:lnTo>
                    <a:pt x="946221" y="1170008"/>
                  </a:lnTo>
                  <a:lnTo>
                    <a:pt x="955522" y="1163671"/>
                  </a:lnTo>
                  <a:lnTo>
                    <a:pt x="964413" y="1157127"/>
                  </a:lnTo>
                  <a:lnTo>
                    <a:pt x="973303" y="1150434"/>
                  </a:lnTo>
                  <a:lnTo>
                    <a:pt x="982430" y="1143633"/>
                  </a:lnTo>
                  <a:lnTo>
                    <a:pt x="991698" y="1136592"/>
                  </a:lnTo>
                  <a:lnTo>
                    <a:pt x="1000773" y="1129026"/>
                  </a:lnTo>
                  <a:lnTo>
                    <a:pt x="1009471" y="1120822"/>
                  </a:lnTo>
                  <a:lnTo>
                    <a:pt x="1017771" y="1112023"/>
                  </a:lnTo>
                  <a:lnTo>
                    <a:pt x="1025724" y="1102739"/>
                  </a:lnTo>
                  <a:lnTo>
                    <a:pt x="1033406" y="1093089"/>
                  </a:lnTo>
                  <a:lnTo>
                    <a:pt x="1040887" y="1083338"/>
                  </a:lnTo>
                  <a:lnTo>
                    <a:pt x="1048224" y="1073872"/>
                  </a:lnTo>
                  <a:lnTo>
                    <a:pt x="1055459" y="1064874"/>
                  </a:lnTo>
                  <a:lnTo>
                    <a:pt x="1062625" y="1056188"/>
                  </a:lnTo>
                  <a:lnTo>
                    <a:pt x="1069743" y="1047436"/>
                  </a:lnTo>
                  <a:lnTo>
                    <a:pt x="1076824" y="1038397"/>
                  </a:lnTo>
                  <a:lnTo>
                    <a:pt x="1083715" y="1029019"/>
                  </a:lnTo>
                  <a:lnTo>
                    <a:pt x="1090115" y="1019337"/>
                  </a:lnTo>
                  <a:lnTo>
                    <a:pt x="1095901" y="1009412"/>
                  </a:lnTo>
                  <a:lnTo>
                    <a:pt x="1101108" y="999306"/>
                  </a:lnTo>
                  <a:lnTo>
                    <a:pt x="1105840" y="989069"/>
                  </a:lnTo>
                  <a:lnTo>
                    <a:pt x="1110209" y="978734"/>
                  </a:lnTo>
                  <a:lnTo>
                    <a:pt x="1114313" y="968168"/>
                  </a:lnTo>
                  <a:lnTo>
                    <a:pt x="1118230" y="957082"/>
                  </a:lnTo>
                  <a:lnTo>
                    <a:pt x="1122013" y="945362"/>
                  </a:lnTo>
                  <a:lnTo>
                    <a:pt x="1125536" y="933049"/>
                  </a:lnTo>
                  <a:lnTo>
                    <a:pt x="1128524" y="920251"/>
                  </a:lnTo>
                  <a:lnTo>
                    <a:pt x="1130866" y="907085"/>
                  </a:lnTo>
                  <a:lnTo>
                    <a:pt x="1132606" y="893651"/>
                  </a:lnTo>
                  <a:lnTo>
                    <a:pt x="1133857" y="880026"/>
                  </a:lnTo>
                  <a:lnTo>
                    <a:pt x="1134727" y="866296"/>
                  </a:lnTo>
                  <a:lnTo>
                    <a:pt x="1134971" y="853488"/>
                  </a:lnTo>
                  <a:lnTo>
                    <a:pt x="1133391" y="843619"/>
                  </a:lnTo>
                  <a:lnTo>
                    <a:pt x="1129153" y="838790"/>
                  </a:lnTo>
                  <a:lnTo>
                    <a:pt x="1123604" y="839582"/>
                  </a:lnTo>
                  <a:lnTo>
                    <a:pt x="1118217" y="843743"/>
                  </a:lnTo>
                  <a:lnTo>
                    <a:pt x="1112953" y="849560"/>
                  </a:lnTo>
                  <a:lnTo>
                    <a:pt x="1107520" y="856137"/>
                  </a:lnTo>
                  <a:lnTo>
                    <a:pt x="1101783" y="863041"/>
                  </a:lnTo>
                  <a:lnTo>
                    <a:pt x="1095735" y="870072"/>
                  </a:lnTo>
                  <a:lnTo>
                    <a:pt x="1089422" y="877152"/>
                  </a:lnTo>
                  <a:lnTo>
                    <a:pt x="1082901" y="884573"/>
                  </a:lnTo>
                  <a:lnTo>
                    <a:pt x="1076229" y="892937"/>
                  </a:lnTo>
                  <a:lnTo>
                    <a:pt x="1069448" y="902490"/>
                  </a:lnTo>
                  <a:lnTo>
                    <a:pt x="1062591" y="912843"/>
                  </a:lnTo>
                  <a:lnTo>
                    <a:pt x="1055682" y="923178"/>
                  </a:lnTo>
                  <a:lnTo>
                    <a:pt x="1048737" y="933015"/>
                  </a:lnTo>
                  <a:lnTo>
                    <a:pt x="1041768" y="942230"/>
                  </a:lnTo>
                  <a:lnTo>
                    <a:pt x="1034782" y="950871"/>
                  </a:lnTo>
                  <a:lnTo>
                    <a:pt x="1027818" y="958998"/>
                  </a:lnTo>
                  <a:lnTo>
                    <a:pt x="1022034" y="964860"/>
                  </a:lnTo>
                  <a:lnTo>
                    <a:pt x="1019248" y="966330"/>
                  </a:lnTo>
                  <a:lnTo>
                    <a:pt x="1019555" y="964406"/>
                  </a:lnTo>
                  <a:lnTo>
                    <a:pt x="1022155" y="960392"/>
                  </a:lnTo>
                  <a:lnTo>
                    <a:pt x="1026126" y="954993"/>
                  </a:lnTo>
                  <a:lnTo>
                    <a:pt x="1030621" y="948411"/>
                  </a:lnTo>
                  <a:lnTo>
                    <a:pt x="1035164" y="940805"/>
                  </a:lnTo>
                  <a:lnTo>
                    <a:pt x="1039722" y="932378"/>
                  </a:lnTo>
                  <a:lnTo>
                    <a:pt x="1044561" y="923327"/>
                  </a:lnTo>
                  <a:lnTo>
                    <a:pt x="1049825" y="913822"/>
                  </a:lnTo>
                  <a:lnTo>
                    <a:pt x="1055517" y="903994"/>
                  </a:lnTo>
                  <a:lnTo>
                    <a:pt x="1061573" y="893942"/>
                  </a:lnTo>
                  <a:lnTo>
                    <a:pt x="1067911" y="883736"/>
                  </a:lnTo>
                  <a:lnTo>
                    <a:pt x="1074457" y="873425"/>
                  </a:lnTo>
                  <a:lnTo>
                    <a:pt x="1081151" y="863042"/>
                  </a:lnTo>
                  <a:lnTo>
                    <a:pt x="1087953" y="852629"/>
                  </a:lnTo>
                  <a:lnTo>
                    <a:pt x="1094995" y="842858"/>
                  </a:lnTo>
                  <a:lnTo>
                    <a:pt x="1102561" y="834966"/>
                  </a:lnTo>
                  <a:lnTo>
                    <a:pt x="1110761" y="829484"/>
                  </a:lnTo>
                  <a:lnTo>
                    <a:pt x="1119387" y="826450"/>
                  </a:lnTo>
                  <a:lnTo>
                    <a:pt x="1128024" y="825770"/>
                  </a:lnTo>
                  <a:lnTo>
                    <a:pt x="1136425" y="827127"/>
                  </a:lnTo>
                  <a:lnTo>
                    <a:pt x="1144523" y="830103"/>
                  </a:lnTo>
                  <a:lnTo>
                    <a:pt x="1152341" y="834293"/>
                  </a:lnTo>
                  <a:lnTo>
                    <a:pt x="1159932" y="839369"/>
                  </a:lnTo>
                  <a:lnTo>
                    <a:pt x="1167352" y="845399"/>
                  </a:lnTo>
                  <a:lnTo>
                    <a:pt x="1174648" y="852809"/>
                  </a:lnTo>
                  <a:lnTo>
                    <a:pt x="1181855" y="861722"/>
                  </a:lnTo>
                  <a:lnTo>
                    <a:pt x="1189003" y="871981"/>
                  </a:lnTo>
                  <a:lnTo>
                    <a:pt x="1196109" y="883316"/>
                  </a:lnTo>
                  <a:lnTo>
                    <a:pt x="1203182" y="895453"/>
                  </a:lnTo>
                  <a:lnTo>
                    <a:pt x="1210121" y="907943"/>
                  </a:lnTo>
                  <a:lnTo>
                    <a:pt x="1217503" y="921609"/>
                  </a:lnTo>
                  <a:lnTo>
                    <a:pt x="1227095" y="939882"/>
                  </a:lnTo>
                  <a:lnTo>
                    <a:pt x="1241910" y="9686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8169192" y="2237568"/>
            <a:ext cx="1284478" cy="579069"/>
            <a:chOff x="8169192" y="2237568"/>
            <a:chExt cx="1284478" cy="579069"/>
          </a:xfrm>
        </p:grpSpPr>
        <p:sp>
          <p:nvSpPr>
            <p:cNvPr id="8" name="Freeform 7"/>
            <p:cNvSpPr/>
            <p:nvPr/>
          </p:nvSpPr>
          <p:spPr>
            <a:xfrm>
              <a:off x="8263949" y="2237568"/>
              <a:ext cx="10529" cy="157929"/>
            </a:xfrm>
            <a:custGeom>
              <a:avLst/>
              <a:gdLst/>
              <a:ahLst/>
              <a:cxnLst/>
              <a:rect l="0" t="0" r="0" b="0"/>
              <a:pathLst>
                <a:path w="10529" h="157929">
                  <a:moveTo>
                    <a:pt x="10528" y="0"/>
                  </a:moveTo>
                  <a:lnTo>
                    <a:pt x="7662" y="11735"/>
                  </a:lnTo>
                  <a:lnTo>
                    <a:pt x="5519" y="22864"/>
                  </a:lnTo>
                  <a:lnTo>
                    <a:pt x="3917" y="34463"/>
                  </a:lnTo>
                  <a:lnTo>
                    <a:pt x="2736" y="46624"/>
                  </a:lnTo>
                  <a:lnTo>
                    <a:pt x="1888" y="59284"/>
                  </a:lnTo>
                  <a:lnTo>
                    <a:pt x="1290" y="72335"/>
                  </a:lnTo>
                  <a:lnTo>
                    <a:pt x="875" y="85649"/>
                  </a:lnTo>
                  <a:lnTo>
                    <a:pt x="545" y="100704"/>
                  </a:lnTo>
                  <a:lnTo>
                    <a:pt x="270" y="122177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8232364" y="2511309"/>
              <a:ext cx="178985" cy="52644"/>
            </a:xfrm>
            <a:custGeom>
              <a:avLst/>
              <a:gdLst/>
              <a:ahLst/>
              <a:cxnLst/>
              <a:rect l="0" t="0" r="0" b="0"/>
              <a:pathLst>
                <a:path w="178985" h="52644">
                  <a:moveTo>
                    <a:pt x="178984" y="0"/>
                  </a:moveTo>
                  <a:lnTo>
                    <a:pt x="170183" y="2934"/>
                  </a:lnTo>
                  <a:lnTo>
                    <a:pt x="161836" y="5716"/>
                  </a:lnTo>
                  <a:lnTo>
                    <a:pt x="153134" y="8616"/>
                  </a:lnTo>
                  <a:lnTo>
                    <a:pt x="143840" y="11656"/>
                  </a:lnTo>
                  <a:lnTo>
                    <a:pt x="133696" y="14821"/>
                  </a:lnTo>
                  <a:lnTo>
                    <a:pt x="122650" y="18085"/>
                  </a:lnTo>
                  <a:lnTo>
                    <a:pt x="110811" y="21423"/>
                  </a:lnTo>
                  <a:lnTo>
                    <a:pt x="98340" y="24815"/>
                  </a:lnTo>
                  <a:lnTo>
                    <a:pt x="85402" y="28243"/>
                  </a:lnTo>
                  <a:lnTo>
                    <a:pt x="72292" y="31698"/>
                  </a:lnTo>
                  <a:lnTo>
                    <a:pt x="59419" y="35171"/>
                  </a:lnTo>
                  <a:lnTo>
                    <a:pt x="46998" y="38651"/>
                  </a:lnTo>
                  <a:lnTo>
                    <a:pt x="35501" y="41983"/>
                  </a:lnTo>
                  <a:lnTo>
                    <a:pt x="24613" y="45195"/>
                  </a:lnTo>
                  <a:lnTo>
                    <a:pt x="13381" y="4856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8316592" y="2637651"/>
              <a:ext cx="21058" cy="178986"/>
            </a:xfrm>
            <a:custGeom>
              <a:avLst/>
              <a:gdLst/>
              <a:ahLst/>
              <a:cxnLst/>
              <a:rect l="0" t="0" r="0" b="0"/>
              <a:pathLst>
                <a:path w="21058" h="178986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0" y="34463"/>
                  </a:lnTo>
                  <a:lnTo>
                    <a:pt x="3686" y="46624"/>
                  </a:lnTo>
                  <a:lnTo>
                    <a:pt x="5355" y="59284"/>
                  </a:lnTo>
                  <a:lnTo>
                    <a:pt x="6772" y="72340"/>
                  </a:lnTo>
                  <a:lnTo>
                    <a:pt x="8043" y="85692"/>
                  </a:lnTo>
                  <a:lnTo>
                    <a:pt x="9502" y="99257"/>
                  </a:lnTo>
                  <a:lnTo>
                    <a:pt x="11329" y="112959"/>
                  </a:lnTo>
                  <a:lnTo>
                    <a:pt x="13397" y="126336"/>
                  </a:lnTo>
                  <a:lnTo>
                    <a:pt x="15549" y="139965"/>
                  </a:lnTo>
                  <a:lnTo>
                    <a:pt x="17976" y="156160"/>
                  </a:lnTo>
                  <a:lnTo>
                    <a:pt x="21057" y="178985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8169192" y="2679765"/>
              <a:ext cx="168458" cy="114677"/>
            </a:xfrm>
            <a:custGeom>
              <a:avLst/>
              <a:gdLst/>
              <a:ahLst/>
              <a:cxnLst/>
              <a:rect l="0" t="0" r="0" b="0"/>
              <a:pathLst>
                <a:path w="168458" h="114677">
                  <a:moveTo>
                    <a:pt x="168457" y="63171"/>
                  </a:moveTo>
                  <a:lnTo>
                    <a:pt x="159722" y="69039"/>
                  </a:lnTo>
                  <a:lnTo>
                    <a:pt x="152016" y="74603"/>
                  </a:lnTo>
                  <a:lnTo>
                    <a:pt x="144608" y="80402"/>
                  </a:lnTo>
                  <a:lnTo>
                    <a:pt x="137175" y="86483"/>
                  </a:lnTo>
                  <a:lnTo>
                    <a:pt x="129347" y="92813"/>
                  </a:lnTo>
                  <a:lnTo>
                    <a:pt x="120968" y="99327"/>
                  </a:lnTo>
                  <a:lnTo>
                    <a:pt x="112053" y="105485"/>
                  </a:lnTo>
                  <a:lnTo>
                    <a:pt x="102689" y="110322"/>
                  </a:lnTo>
                  <a:lnTo>
                    <a:pt x="92988" y="113416"/>
                  </a:lnTo>
                  <a:lnTo>
                    <a:pt x="83202" y="114676"/>
                  </a:lnTo>
                  <a:lnTo>
                    <a:pt x="73712" y="114083"/>
                  </a:lnTo>
                  <a:lnTo>
                    <a:pt x="64707" y="111827"/>
                  </a:lnTo>
                  <a:lnTo>
                    <a:pt x="56357" y="108059"/>
                  </a:lnTo>
                  <a:lnTo>
                    <a:pt x="48894" y="102797"/>
                  </a:lnTo>
                  <a:lnTo>
                    <a:pt x="42357" y="96190"/>
                  </a:lnTo>
                  <a:lnTo>
                    <a:pt x="36627" y="88485"/>
                  </a:lnTo>
                  <a:lnTo>
                    <a:pt x="31536" y="79944"/>
                  </a:lnTo>
                  <a:lnTo>
                    <a:pt x="26922" y="70793"/>
                  </a:lnTo>
                  <a:lnTo>
                    <a:pt x="22652" y="61209"/>
                  </a:lnTo>
                  <a:lnTo>
                    <a:pt x="18622" y="51322"/>
                  </a:lnTo>
                  <a:lnTo>
                    <a:pt x="14766" y="41241"/>
                  </a:lnTo>
                  <a:lnTo>
                    <a:pt x="11179" y="31488"/>
                  </a:lnTo>
                  <a:lnTo>
                    <a:pt x="7767" y="22042"/>
                  </a:lnTo>
                  <a:lnTo>
                    <a:pt x="4231" y="12076"/>
                  </a:lnTo>
                  <a:lnTo>
                    <a:pt x="0" y="0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8832488" y="2469195"/>
              <a:ext cx="21058" cy="263214"/>
            </a:xfrm>
            <a:custGeom>
              <a:avLst/>
              <a:gdLst/>
              <a:ahLst/>
              <a:cxnLst/>
              <a:rect l="0" t="0" r="0" b="0"/>
              <a:pathLst>
                <a:path w="21058" h="263214">
                  <a:moveTo>
                    <a:pt x="0" y="0"/>
                  </a:moveTo>
                  <a:lnTo>
                    <a:pt x="66" y="14535"/>
                  </a:lnTo>
                  <a:lnTo>
                    <a:pt x="707" y="27166"/>
                  </a:lnTo>
                  <a:lnTo>
                    <a:pt x="1999" y="39084"/>
                  </a:lnTo>
                  <a:lnTo>
                    <a:pt x="3686" y="51085"/>
                  </a:lnTo>
                  <a:lnTo>
                    <a:pt x="5354" y="64222"/>
                  </a:lnTo>
                  <a:lnTo>
                    <a:pt x="6767" y="78960"/>
                  </a:lnTo>
                  <a:lnTo>
                    <a:pt x="7866" y="94933"/>
                  </a:lnTo>
                  <a:lnTo>
                    <a:pt x="8676" y="111268"/>
                  </a:lnTo>
                  <a:lnTo>
                    <a:pt x="9260" y="127407"/>
                  </a:lnTo>
                  <a:lnTo>
                    <a:pt x="9838" y="143310"/>
                  </a:lnTo>
                  <a:lnTo>
                    <a:pt x="10767" y="159273"/>
                  </a:lnTo>
                  <a:lnTo>
                    <a:pt x="12207" y="175475"/>
                  </a:lnTo>
                  <a:lnTo>
                    <a:pt x="13997" y="191590"/>
                  </a:lnTo>
                  <a:lnTo>
                    <a:pt x="15927" y="208644"/>
                  </a:lnTo>
                  <a:lnTo>
                    <a:pt x="18164" y="230377"/>
                  </a:lnTo>
                  <a:lnTo>
                    <a:pt x="21057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8727203" y="2649233"/>
              <a:ext cx="189514" cy="9476"/>
            </a:xfrm>
            <a:custGeom>
              <a:avLst/>
              <a:gdLst/>
              <a:ahLst/>
              <a:cxnLst/>
              <a:rect l="0" t="0" r="0" b="0"/>
              <a:pathLst>
                <a:path w="189514" h="9476">
                  <a:moveTo>
                    <a:pt x="189513" y="9475"/>
                  </a:moveTo>
                  <a:lnTo>
                    <a:pt x="180577" y="6608"/>
                  </a:lnTo>
                  <a:lnTo>
                    <a:pt x="170950" y="4467"/>
                  </a:lnTo>
                  <a:lnTo>
                    <a:pt x="159663" y="2864"/>
                  </a:lnTo>
                  <a:lnTo>
                    <a:pt x="146995" y="1683"/>
                  </a:lnTo>
                  <a:lnTo>
                    <a:pt x="133515" y="834"/>
                  </a:lnTo>
                  <a:lnTo>
                    <a:pt x="119644" y="241"/>
                  </a:lnTo>
                  <a:lnTo>
                    <a:pt x="105608" y="0"/>
                  </a:lnTo>
                  <a:lnTo>
                    <a:pt x="91516" y="364"/>
                  </a:lnTo>
                  <a:lnTo>
                    <a:pt x="77424" y="1419"/>
                  </a:lnTo>
                  <a:lnTo>
                    <a:pt x="63570" y="2950"/>
                  </a:lnTo>
                  <a:lnTo>
                    <a:pt x="48817" y="4674"/>
                  </a:lnTo>
                  <a:lnTo>
                    <a:pt x="29635" y="6744"/>
                  </a:lnTo>
                  <a:lnTo>
                    <a:pt x="0" y="94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8929958" y="2637651"/>
              <a:ext cx="104752" cy="124642"/>
            </a:xfrm>
            <a:custGeom>
              <a:avLst/>
              <a:gdLst/>
              <a:ahLst/>
              <a:cxnLst/>
              <a:rect l="0" t="0" r="0" b="0"/>
              <a:pathLst>
                <a:path w="104752" h="124642">
                  <a:moveTo>
                    <a:pt x="7815" y="0"/>
                  </a:moveTo>
                  <a:lnTo>
                    <a:pt x="4948" y="8869"/>
                  </a:lnTo>
                  <a:lnTo>
                    <a:pt x="2806" y="17855"/>
                  </a:lnTo>
                  <a:lnTo>
                    <a:pt x="1209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9" y="61018"/>
                  </a:lnTo>
                  <a:lnTo>
                    <a:pt x="2244" y="71957"/>
                  </a:lnTo>
                  <a:lnTo>
                    <a:pt x="4904" y="82293"/>
                  </a:lnTo>
                  <a:lnTo>
                    <a:pt x="8625" y="91901"/>
                  </a:lnTo>
                  <a:lnTo>
                    <a:pt x="13411" y="100673"/>
                  </a:lnTo>
                  <a:lnTo>
                    <a:pt x="19373" y="108425"/>
                  </a:lnTo>
                  <a:lnTo>
                    <a:pt x="26456" y="115148"/>
                  </a:lnTo>
                  <a:lnTo>
                    <a:pt x="34483" y="120494"/>
                  </a:lnTo>
                  <a:lnTo>
                    <a:pt x="43242" y="123730"/>
                  </a:lnTo>
                  <a:lnTo>
                    <a:pt x="52530" y="124641"/>
                  </a:lnTo>
                  <a:lnTo>
                    <a:pt x="61867" y="123303"/>
                  </a:lnTo>
                  <a:lnTo>
                    <a:pt x="70522" y="119822"/>
                  </a:lnTo>
                  <a:lnTo>
                    <a:pt x="78154" y="114481"/>
                  </a:lnTo>
                  <a:lnTo>
                    <a:pt x="84770" y="107660"/>
                  </a:lnTo>
                  <a:lnTo>
                    <a:pt x="90527" y="99728"/>
                  </a:lnTo>
                  <a:lnTo>
                    <a:pt x="95616" y="90992"/>
                  </a:lnTo>
                  <a:lnTo>
                    <a:pt x="99883" y="81689"/>
                  </a:lnTo>
                  <a:lnTo>
                    <a:pt x="102852" y="71992"/>
                  </a:lnTo>
                  <a:lnTo>
                    <a:pt x="104375" y="62040"/>
                  </a:lnTo>
                  <a:lnTo>
                    <a:pt x="104751" y="52372"/>
                  </a:lnTo>
                  <a:lnTo>
                    <a:pt x="104595" y="42993"/>
                  </a:lnTo>
                  <a:lnTo>
                    <a:pt x="103896" y="33081"/>
                  </a:lnTo>
                  <a:lnTo>
                    <a:pt x="102572" y="21057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9114187" y="2605146"/>
              <a:ext cx="65742" cy="129970"/>
            </a:xfrm>
            <a:custGeom>
              <a:avLst/>
              <a:gdLst/>
              <a:ahLst/>
              <a:cxnLst/>
              <a:rect l="0" t="0" r="0" b="0"/>
              <a:pathLst>
                <a:path w="65742" h="129970">
                  <a:moveTo>
                    <a:pt x="2570" y="64091"/>
                  </a:moveTo>
                  <a:lnTo>
                    <a:pt x="5571" y="72892"/>
                  </a:lnTo>
                  <a:lnTo>
                    <a:pt x="8994" y="81239"/>
                  </a:lnTo>
                  <a:lnTo>
                    <a:pt x="13186" y="89942"/>
                  </a:lnTo>
                  <a:lnTo>
                    <a:pt x="17912" y="99236"/>
                  </a:lnTo>
                  <a:lnTo>
                    <a:pt x="22745" y="109379"/>
                  </a:lnTo>
                  <a:lnTo>
                    <a:pt x="27395" y="120326"/>
                  </a:lnTo>
                  <a:lnTo>
                    <a:pt x="30832" y="128522"/>
                  </a:lnTo>
                  <a:lnTo>
                    <a:pt x="31706" y="129969"/>
                  </a:lnTo>
                  <a:lnTo>
                    <a:pt x="30164" y="126552"/>
                  </a:lnTo>
                  <a:lnTo>
                    <a:pt x="26999" y="120271"/>
                  </a:lnTo>
                  <a:lnTo>
                    <a:pt x="23082" y="112322"/>
                  </a:lnTo>
                  <a:lnTo>
                    <a:pt x="18949" y="103387"/>
                  </a:lnTo>
                  <a:lnTo>
                    <a:pt x="14841" y="93859"/>
                  </a:lnTo>
                  <a:lnTo>
                    <a:pt x="10842" y="83966"/>
                  </a:lnTo>
                  <a:lnTo>
                    <a:pt x="6967" y="73846"/>
                  </a:lnTo>
                  <a:lnTo>
                    <a:pt x="3533" y="63583"/>
                  </a:lnTo>
                  <a:lnTo>
                    <a:pt x="1129" y="53227"/>
                  </a:lnTo>
                  <a:lnTo>
                    <a:pt x="0" y="42821"/>
                  </a:lnTo>
                  <a:lnTo>
                    <a:pt x="396" y="32713"/>
                  </a:lnTo>
                  <a:lnTo>
                    <a:pt x="2714" y="23531"/>
                  </a:lnTo>
                  <a:lnTo>
                    <a:pt x="6981" y="15551"/>
                  </a:lnTo>
                  <a:lnTo>
                    <a:pt x="12930" y="9041"/>
                  </a:lnTo>
                  <a:lnTo>
                    <a:pt x="20203" y="4416"/>
                  </a:lnTo>
                  <a:lnTo>
                    <a:pt x="28447" y="1711"/>
                  </a:lnTo>
                  <a:lnTo>
                    <a:pt x="36928" y="507"/>
                  </a:lnTo>
                  <a:lnTo>
                    <a:pt x="45364" y="0"/>
                  </a:lnTo>
                  <a:lnTo>
                    <a:pt x="54490" y="145"/>
                  </a:lnTo>
                  <a:lnTo>
                    <a:pt x="65741" y="9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9285213" y="2594659"/>
              <a:ext cx="168457" cy="221978"/>
            </a:xfrm>
            <a:custGeom>
              <a:avLst/>
              <a:gdLst/>
              <a:ahLst/>
              <a:cxnLst/>
              <a:rect l="0" t="0" r="0" b="0"/>
              <a:pathLst>
                <a:path w="168457" h="221978">
                  <a:moveTo>
                    <a:pt x="0" y="42992"/>
                  </a:moveTo>
                  <a:lnTo>
                    <a:pt x="67" y="57527"/>
                  </a:lnTo>
                  <a:lnTo>
                    <a:pt x="707" y="70158"/>
                  </a:lnTo>
                  <a:lnTo>
                    <a:pt x="2000" y="82067"/>
                  </a:lnTo>
                  <a:lnTo>
                    <a:pt x="3687" y="93722"/>
                  </a:lnTo>
                  <a:lnTo>
                    <a:pt x="5355" y="105563"/>
                  </a:lnTo>
                  <a:lnTo>
                    <a:pt x="6767" y="117701"/>
                  </a:lnTo>
                  <a:lnTo>
                    <a:pt x="7787" y="126610"/>
                  </a:lnTo>
                  <a:lnTo>
                    <a:pt x="8130" y="128084"/>
                  </a:lnTo>
                  <a:lnTo>
                    <a:pt x="7537" y="123845"/>
                  </a:lnTo>
                  <a:lnTo>
                    <a:pt x="6271" y="115989"/>
                  </a:lnTo>
                  <a:lnTo>
                    <a:pt x="4843" y="105885"/>
                  </a:lnTo>
                  <a:lnTo>
                    <a:pt x="3571" y="94378"/>
                  </a:lnTo>
                  <a:lnTo>
                    <a:pt x="2723" y="82150"/>
                  </a:lnTo>
                  <a:lnTo>
                    <a:pt x="2607" y="69828"/>
                  </a:lnTo>
                  <a:lnTo>
                    <a:pt x="3313" y="57743"/>
                  </a:lnTo>
                  <a:lnTo>
                    <a:pt x="4922" y="45992"/>
                  </a:lnTo>
                  <a:lnTo>
                    <a:pt x="7596" y="34555"/>
                  </a:lnTo>
                  <a:lnTo>
                    <a:pt x="11330" y="23397"/>
                  </a:lnTo>
                  <a:lnTo>
                    <a:pt x="16294" y="13275"/>
                  </a:lnTo>
                  <a:lnTo>
                    <a:pt x="22907" y="5672"/>
                  </a:lnTo>
                  <a:lnTo>
                    <a:pt x="31241" y="1203"/>
                  </a:lnTo>
                  <a:lnTo>
                    <a:pt x="40922" y="0"/>
                  </a:lnTo>
                  <a:lnTo>
                    <a:pt x="51330" y="2152"/>
                  </a:lnTo>
                  <a:lnTo>
                    <a:pt x="62026" y="7348"/>
                  </a:lnTo>
                  <a:lnTo>
                    <a:pt x="72629" y="15190"/>
                  </a:lnTo>
                  <a:lnTo>
                    <a:pt x="82741" y="25395"/>
                  </a:lnTo>
                  <a:lnTo>
                    <a:pt x="92199" y="37573"/>
                  </a:lnTo>
                  <a:lnTo>
                    <a:pt x="100872" y="50964"/>
                  </a:lnTo>
                  <a:lnTo>
                    <a:pt x="108557" y="64555"/>
                  </a:lnTo>
                  <a:lnTo>
                    <a:pt x="115249" y="77769"/>
                  </a:lnTo>
                  <a:lnTo>
                    <a:pt x="121084" y="90588"/>
                  </a:lnTo>
                  <a:lnTo>
                    <a:pt x="126247" y="103343"/>
                  </a:lnTo>
                  <a:lnTo>
                    <a:pt x="130913" y="116260"/>
                  </a:lnTo>
                  <a:lnTo>
                    <a:pt x="135388" y="129411"/>
                  </a:lnTo>
                  <a:lnTo>
                    <a:pt x="140088" y="142788"/>
                  </a:lnTo>
                  <a:lnTo>
                    <a:pt x="145209" y="156336"/>
                  </a:lnTo>
                  <a:lnTo>
                    <a:pt x="150468" y="169599"/>
                  </a:lnTo>
                  <a:lnTo>
                    <a:pt x="155712" y="183131"/>
                  </a:lnTo>
                  <a:lnTo>
                    <a:pt x="161408" y="199241"/>
                  </a:lnTo>
                  <a:lnTo>
                    <a:pt x="168456" y="221977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610192" y="1570664"/>
            <a:ext cx="1116022" cy="651508"/>
            <a:chOff x="610192" y="1570664"/>
            <a:chExt cx="1116022" cy="651508"/>
          </a:xfrm>
        </p:grpSpPr>
        <p:sp>
          <p:nvSpPr>
            <p:cNvPr id="18" name="Freeform 17"/>
            <p:cNvSpPr/>
            <p:nvPr/>
          </p:nvSpPr>
          <p:spPr>
            <a:xfrm>
              <a:off x="610192" y="1570664"/>
              <a:ext cx="157776" cy="240896"/>
            </a:xfrm>
            <a:custGeom>
              <a:avLst/>
              <a:gdLst/>
              <a:ahLst/>
              <a:cxnLst/>
              <a:rect l="0" t="0" r="0" b="0"/>
              <a:pathLst>
                <a:path w="157776" h="240896">
                  <a:moveTo>
                    <a:pt x="10529" y="30325"/>
                  </a:moveTo>
                  <a:lnTo>
                    <a:pt x="13596" y="21658"/>
                  </a:lnTo>
                  <a:lnTo>
                    <a:pt x="17658" y="14592"/>
                  </a:lnTo>
                  <a:lnTo>
                    <a:pt x="23152" y="8500"/>
                  </a:lnTo>
                  <a:lnTo>
                    <a:pt x="29912" y="3617"/>
                  </a:lnTo>
                  <a:lnTo>
                    <a:pt x="37709" y="700"/>
                  </a:lnTo>
                  <a:lnTo>
                    <a:pt x="46301" y="0"/>
                  </a:lnTo>
                  <a:lnTo>
                    <a:pt x="55314" y="1310"/>
                  </a:lnTo>
                  <a:lnTo>
                    <a:pt x="64271" y="4240"/>
                  </a:lnTo>
                  <a:lnTo>
                    <a:pt x="72908" y="8402"/>
                  </a:lnTo>
                  <a:lnTo>
                    <a:pt x="80840" y="13786"/>
                  </a:lnTo>
                  <a:lnTo>
                    <a:pt x="87488" y="20747"/>
                  </a:lnTo>
                  <a:lnTo>
                    <a:pt x="92656" y="29348"/>
                  </a:lnTo>
                  <a:lnTo>
                    <a:pt x="96312" y="39224"/>
                  </a:lnTo>
                  <a:lnTo>
                    <a:pt x="98409" y="49769"/>
                  </a:lnTo>
                  <a:lnTo>
                    <a:pt x="99094" y="60561"/>
                  </a:lnTo>
                  <a:lnTo>
                    <a:pt x="99117" y="71230"/>
                  </a:lnTo>
                  <a:lnTo>
                    <a:pt x="99675" y="81388"/>
                  </a:lnTo>
                  <a:lnTo>
                    <a:pt x="101406" y="90872"/>
                  </a:lnTo>
                  <a:lnTo>
                    <a:pt x="104728" y="99392"/>
                  </a:lnTo>
                  <a:lnTo>
                    <a:pt x="110090" y="106444"/>
                  </a:lnTo>
                  <a:lnTo>
                    <a:pt x="117505" y="111905"/>
                  </a:lnTo>
                  <a:lnTo>
                    <a:pt x="126195" y="116439"/>
                  </a:lnTo>
                  <a:lnTo>
                    <a:pt x="134857" y="121254"/>
                  </a:lnTo>
                  <a:lnTo>
                    <a:pt x="142734" y="127027"/>
                  </a:lnTo>
                  <a:lnTo>
                    <a:pt x="149304" y="134062"/>
                  </a:lnTo>
                  <a:lnTo>
                    <a:pt x="154031" y="142548"/>
                  </a:lnTo>
                  <a:lnTo>
                    <a:pt x="156828" y="152403"/>
                  </a:lnTo>
                  <a:lnTo>
                    <a:pt x="157775" y="163072"/>
                  </a:lnTo>
                  <a:lnTo>
                    <a:pt x="156912" y="173678"/>
                  </a:lnTo>
                  <a:lnTo>
                    <a:pt x="154451" y="183726"/>
                  </a:lnTo>
                  <a:lnTo>
                    <a:pt x="150701" y="193095"/>
                  </a:lnTo>
                  <a:lnTo>
                    <a:pt x="145978" y="201846"/>
                  </a:lnTo>
                  <a:lnTo>
                    <a:pt x="140537" y="210094"/>
                  </a:lnTo>
                  <a:lnTo>
                    <a:pt x="134260" y="217633"/>
                  </a:lnTo>
                  <a:lnTo>
                    <a:pt x="126682" y="223953"/>
                  </a:lnTo>
                  <a:lnTo>
                    <a:pt x="117656" y="228873"/>
                  </a:lnTo>
                  <a:lnTo>
                    <a:pt x="107323" y="232518"/>
                  </a:lnTo>
                  <a:lnTo>
                    <a:pt x="95936" y="235131"/>
                  </a:lnTo>
                  <a:lnTo>
                    <a:pt x="83760" y="236964"/>
                  </a:lnTo>
                  <a:lnTo>
                    <a:pt x="71046" y="238233"/>
                  </a:lnTo>
                  <a:lnTo>
                    <a:pt x="56461" y="239239"/>
                  </a:lnTo>
                  <a:lnTo>
                    <a:pt x="35376" y="240076"/>
                  </a:lnTo>
                  <a:lnTo>
                    <a:pt x="0" y="240895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20721" y="1843144"/>
              <a:ext cx="210571" cy="52644"/>
            </a:xfrm>
            <a:custGeom>
              <a:avLst/>
              <a:gdLst/>
              <a:ahLst/>
              <a:cxnLst/>
              <a:rect l="0" t="0" r="0" b="0"/>
              <a:pathLst>
                <a:path w="210571" h="52644">
                  <a:moveTo>
                    <a:pt x="210570" y="0"/>
                  </a:moveTo>
                  <a:lnTo>
                    <a:pt x="201701" y="2934"/>
                  </a:lnTo>
                  <a:lnTo>
                    <a:pt x="192714" y="5716"/>
                  </a:lnTo>
                  <a:lnTo>
                    <a:pt x="182714" y="8616"/>
                  </a:lnTo>
                  <a:lnTo>
                    <a:pt x="171560" y="11656"/>
                  </a:lnTo>
                  <a:lnTo>
                    <a:pt x="159101" y="14821"/>
                  </a:lnTo>
                  <a:lnTo>
                    <a:pt x="145389" y="18085"/>
                  </a:lnTo>
                  <a:lnTo>
                    <a:pt x="130626" y="21423"/>
                  </a:lnTo>
                  <a:lnTo>
                    <a:pt x="115049" y="24815"/>
                  </a:lnTo>
                  <a:lnTo>
                    <a:pt x="98880" y="28244"/>
                  </a:lnTo>
                  <a:lnTo>
                    <a:pt x="82619" y="31698"/>
                  </a:lnTo>
                  <a:lnTo>
                    <a:pt x="67010" y="35171"/>
                  </a:lnTo>
                  <a:lnTo>
                    <a:pt x="52416" y="38651"/>
                  </a:lnTo>
                  <a:lnTo>
                    <a:pt x="39289" y="41983"/>
                  </a:lnTo>
                  <a:lnTo>
                    <a:pt x="27046" y="45195"/>
                  </a:lnTo>
                  <a:lnTo>
                    <a:pt x="14620" y="4856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47062" y="2001072"/>
              <a:ext cx="10530" cy="221100"/>
            </a:xfrm>
            <a:custGeom>
              <a:avLst/>
              <a:gdLst/>
              <a:ahLst/>
              <a:cxnLst/>
              <a:rect l="0" t="0" r="0" b="0"/>
              <a:pathLst>
                <a:path w="10530" h="221100">
                  <a:moveTo>
                    <a:pt x="0" y="0"/>
                  </a:moveTo>
                  <a:lnTo>
                    <a:pt x="5" y="8669"/>
                  </a:lnTo>
                  <a:lnTo>
                    <a:pt x="177" y="20844"/>
                  </a:lnTo>
                  <a:lnTo>
                    <a:pt x="825" y="34374"/>
                  </a:lnTo>
                  <a:lnTo>
                    <a:pt x="2075" y="48388"/>
                  </a:lnTo>
                  <a:lnTo>
                    <a:pt x="3727" y="62721"/>
                  </a:lnTo>
                  <a:lnTo>
                    <a:pt x="5376" y="77554"/>
                  </a:lnTo>
                  <a:lnTo>
                    <a:pt x="6779" y="92971"/>
                  </a:lnTo>
                  <a:lnTo>
                    <a:pt x="7871" y="108764"/>
                  </a:lnTo>
                  <a:lnTo>
                    <a:pt x="8680" y="124525"/>
                  </a:lnTo>
                  <a:lnTo>
                    <a:pt x="9257" y="140011"/>
                  </a:lnTo>
                  <a:lnTo>
                    <a:pt x="9663" y="154943"/>
                  </a:lnTo>
                  <a:lnTo>
                    <a:pt x="9987" y="170604"/>
                  </a:lnTo>
                  <a:lnTo>
                    <a:pt x="10259" y="190602"/>
                  </a:lnTo>
                  <a:lnTo>
                    <a:pt x="10529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20721" y="2043186"/>
              <a:ext cx="147399" cy="114423"/>
            </a:xfrm>
            <a:custGeom>
              <a:avLst/>
              <a:gdLst/>
              <a:ahLst/>
              <a:cxnLst/>
              <a:rect l="0" t="0" r="0" b="0"/>
              <a:pathLst>
                <a:path w="147399" h="114423">
                  <a:moveTo>
                    <a:pt x="147398" y="52643"/>
                  </a:moveTo>
                  <a:lnTo>
                    <a:pt x="138596" y="55644"/>
                  </a:lnTo>
                  <a:lnTo>
                    <a:pt x="130250" y="59066"/>
                  </a:lnTo>
                  <a:lnTo>
                    <a:pt x="121552" y="63262"/>
                  </a:lnTo>
                  <a:lnTo>
                    <a:pt x="112431" y="68162"/>
                  </a:lnTo>
                  <a:lnTo>
                    <a:pt x="102935" y="73644"/>
                  </a:lnTo>
                  <a:lnTo>
                    <a:pt x="93144" y="79574"/>
                  </a:lnTo>
                  <a:lnTo>
                    <a:pt x="83130" y="85836"/>
                  </a:lnTo>
                  <a:lnTo>
                    <a:pt x="72956" y="92334"/>
                  </a:lnTo>
                  <a:lnTo>
                    <a:pt x="62669" y="98984"/>
                  </a:lnTo>
                  <a:lnTo>
                    <a:pt x="52306" y="105245"/>
                  </a:lnTo>
                  <a:lnTo>
                    <a:pt x="41888" y="110157"/>
                  </a:lnTo>
                  <a:lnTo>
                    <a:pt x="31452" y="113298"/>
                  </a:lnTo>
                  <a:lnTo>
                    <a:pt x="21666" y="114422"/>
                  </a:lnTo>
                  <a:lnTo>
                    <a:pt x="13764" y="113206"/>
                  </a:lnTo>
                  <a:lnTo>
                    <a:pt x="8265" y="109713"/>
                  </a:lnTo>
                  <a:lnTo>
                    <a:pt x="4881" y="104131"/>
                  </a:lnTo>
                  <a:lnTo>
                    <a:pt x="2901" y="96581"/>
                  </a:lnTo>
                  <a:lnTo>
                    <a:pt x="1750" y="87322"/>
                  </a:lnTo>
                  <a:lnTo>
                    <a:pt x="1074" y="76703"/>
                  </a:lnTo>
                  <a:lnTo>
                    <a:pt x="669" y="65060"/>
                  </a:lnTo>
                  <a:lnTo>
                    <a:pt x="422" y="52694"/>
                  </a:lnTo>
                  <a:lnTo>
                    <a:pt x="270" y="40432"/>
                  </a:lnTo>
                  <a:lnTo>
                    <a:pt x="158" y="28425"/>
                  </a:lnTo>
                  <a:lnTo>
                    <a:pt x="73" y="1562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100328" y="1832616"/>
              <a:ext cx="4705" cy="336913"/>
            </a:xfrm>
            <a:custGeom>
              <a:avLst/>
              <a:gdLst/>
              <a:ahLst/>
              <a:cxnLst/>
              <a:rect l="0" t="0" r="0" b="0"/>
              <a:pathLst>
                <a:path w="4705" h="336913">
                  <a:moveTo>
                    <a:pt x="4703" y="0"/>
                  </a:moveTo>
                  <a:lnTo>
                    <a:pt x="4703" y="8683"/>
                  </a:lnTo>
                  <a:lnTo>
                    <a:pt x="4704" y="21377"/>
                  </a:lnTo>
                  <a:lnTo>
                    <a:pt x="4704" y="36851"/>
                  </a:lnTo>
                  <a:lnTo>
                    <a:pt x="4699" y="54621"/>
                  </a:lnTo>
                  <a:lnTo>
                    <a:pt x="4527" y="74257"/>
                  </a:lnTo>
                  <a:lnTo>
                    <a:pt x="3877" y="95332"/>
                  </a:lnTo>
                  <a:lnTo>
                    <a:pt x="2634" y="117449"/>
                  </a:lnTo>
                  <a:lnTo>
                    <a:pt x="1153" y="139653"/>
                  </a:lnTo>
                  <a:lnTo>
                    <a:pt x="154" y="160487"/>
                  </a:lnTo>
                  <a:lnTo>
                    <a:pt x="0" y="179282"/>
                  </a:lnTo>
                  <a:lnTo>
                    <a:pt x="559" y="196544"/>
                  </a:lnTo>
                  <a:lnTo>
                    <a:pt x="1400" y="213519"/>
                  </a:lnTo>
                  <a:lnTo>
                    <a:pt x="2224" y="230973"/>
                  </a:lnTo>
                  <a:lnTo>
                    <a:pt x="2914" y="248820"/>
                  </a:lnTo>
                  <a:lnTo>
                    <a:pt x="3518" y="268437"/>
                  </a:lnTo>
                  <a:lnTo>
                    <a:pt x="4084" y="294915"/>
                  </a:lnTo>
                  <a:lnTo>
                    <a:pt x="4703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989218" y="2011601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77844" y="67"/>
                  </a:lnTo>
                  <a:lnTo>
                    <a:pt x="167356" y="707"/>
                  </a:lnTo>
                  <a:lnTo>
                    <a:pt x="157050" y="2004"/>
                  </a:lnTo>
                  <a:lnTo>
                    <a:pt x="146575" y="3864"/>
                  </a:lnTo>
                  <a:lnTo>
                    <a:pt x="135583" y="6180"/>
                  </a:lnTo>
                  <a:lnTo>
                    <a:pt x="123941" y="8846"/>
                  </a:lnTo>
                  <a:lnTo>
                    <a:pt x="111687" y="11770"/>
                  </a:lnTo>
                  <a:lnTo>
                    <a:pt x="98931" y="14877"/>
                  </a:lnTo>
                  <a:lnTo>
                    <a:pt x="85801" y="18113"/>
                  </a:lnTo>
                  <a:lnTo>
                    <a:pt x="72561" y="21436"/>
                  </a:lnTo>
                  <a:lnTo>
                    <a:pt x="59599" y="24821"/>
                  </a:lnTo>
                  <a:lnTo>
                    <a:pt x="47118" y="28242"/>
                  </a:lnTo>
                  <a:lnTo>
                    <a:pt x="35580" y="31534"/>
                  </a:lnTo>
                  <a:lnTo>
                    <a:pt x="24663" y="34715"/>
                  </a:lnTo>
                  <a:lnTo>
                    <a:pt x="13406" y="3806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223129" y="2011601"/>
              <a:ext cx="113530" cy="135893"/>
            </a:xfrm>
            <a:custGeom>
              <a:avLst/>
              <a:gdLst/>
              <a:ahLst/>
              <a:cxnLst/>
              <a:rect l="0" t="0" r="0" b="0"/>
              <a:pathLst>
                <a:path w="113530" h="135893">
                  <a:moveTo>
                    <a:pt x="18773" y="0"/>
                  </a:moveTo>
                  <a:lnTo>
                    <a:pt x="13039" y="11802"/>
                  </a:lnTo>
                  <a:lnTo>
                    <a:pt x="8755" y="23571"/>
                  </a:lnTo>
                  <a:lnTo>
                    <a:pt x="5550" y="36462"/>
                  </a:lnTo>
                  <a:lnTo>
                    <a:pt x="3189" y="50310"/>
                  </a:lnTo>
                  <a:lnTo>
                    <a:pt x="1491" y="64638"/>
                  </a:lnTo>
                  <a:lnTo>
                    <a:pt x="311" y="79094"/>
                  </a:lnTo>
                  <a:lnTo>
                    <a:pt x="0" y="93025"/>
                  </a:lnTo>
                  <a:lnTo>
                    <a:pt x="1376" y="105456"/>
                  </a:lnTo>
                  <a:lnTo>
                    <a:pt x="4748" y="115981"/>
                  </a:lnTo>
                  <a:lnTo>
                    <a:pt x="9963" y="124384"/>
                  </a:lnTo>
                  <a:lnTo>
                    <a:pt x="16677" y="130368"/>
                  </a:lnTo>
                  <a:lnTo>
                    <a:pt x="24526" y="134023"/>
                  </a:lnTo>
                  <a:lnTo>
                    <a:pt x="33202" y="135718"/>
                  </a:lnTo>
                  <a:lnTo>
                    <a:pt x="42462" y="135892"/>
                  </a:lnTo>
                  <a:lnTo>
                    <a:pt x="52124" y="134936"/>
                  </a:lnTo>
                  <a:lnTo>
                    <a:pt x="61897" y="132842"/>
                  </a:lnTo>
                  <a:lnTo>
                    <a:pt x="71385" y="129235"/>
                  </a:lnTo>
                  <a:lnTo>
                    <a:pt x="80389" y="124027"/>
                  </a:lnTo>
                  <a:lnTo>
                    <a:pt x="88569" y="117242"/>
                  </a:lnTo>
                  <a:lnTo>
                    <a:pt x="95386" y="108859"/>
                  </a:lnTo>
                  <a:lnTo>
                    <a:pt x="100673" y="99036"/>
                  </a:lnTo>
                  <a:lnTo>
                    <a:pt x="104589" y="88073"/>
                  </a:lnTo>
                  <a:lnTo>
                    <a:pt x="107813" y="74936"/>
                  </a:lnTo>
                  <a:lnTo>
                    <a:pt x="110632" y="55121"/>
                  </a:lnTo>
                  <a:lnTo>
                    <a:pt x="113529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399830" y="1980015"/>
              <a:ext cx="105286" cy="105846"/>
            </a:xfrm>
            <a:custGeom>
              <a:avLst/>
              <a:gdLst/>
              <a:ahLst/>
              <a:cxnLst/>
              <a:rect l="0" t="0" r="0" b="0"/>
              <a:pathLst>
                <a:path w="105286" h="105846">
                  <a:moveTo>
                    <a:pt x="0" y="63171"/>
                  </a:moveTo>
                  <a:lnTo>
                    <a:pt x="2933" y="74907"/>
                  </a:lnTo>
                  <a:lnTo>
                    <a:pt x="5715" y="86036"/>
                  </a:lnTo>
                  <a:lnTo>
                    <a:pt x="8591" y="97523"/>
                  </a:lnTo>
                  <a:lnTo>
                    <a:pt x="10759" y="105570"/>
                  </a:lnTo>
                  <a:lnTo>
                    <a:pt x="11490" y="105845"/>
                  </a:lnTo>
                  <a:lnTo>
                    <a:pt x="11878" y="100753"/>
                  </a:lnTo>
                  <a:lnTo>
                    <a:pt x="13008" y="92818"/>
                  </a:lnTo>
                  <a:lnTo>
                    <a:pt x="15323" y="83478"/>
                  </a:lnTo>
                  <a:lnTo>
                    <a:pt x="18974" y="73468"/>
                  </a:lnTo>
                  <a:lnTo>
                    <a:pt x="24081" y="63150"/>
                  </a:lnTo>
                  <a:lnTo>
                    <a:pt x="30547" y="52703"/>
                  </a:lnTo>
                  <a:lnTo>
                    <a:pt x="38138" y="42535"/>
                  </a:lnTo>
                  <a:lnTo>
                    <a:pt x="46594" y="33297"/>
                  </a:lnTo>
                  <a:lnTo>
                    <a:pt x="55675" y="25268"/>
                  </a:lnTo>
                  <a:lnTo>
                    <a:pt x="64935" y="18532"/>
                  </a:lnTo>
                  <a:lnTo>
                    <a:pt x="74730" y="12499"/>
                  </a:lnTo>
                  <a:lnTo>
                    <a:pt x="87036" y="664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578814" y="1993372"/>
              <a:ext cx="147400" cy="144572"/>
            </a:xfrm>
            <a:custGeom>
              <a:avLst/>
              <a:gdLst/>
              <a:ahLst/>
              <a:cxnLst/>
              <a:rect l="0" t="0" r="0" b="0"/>
              <a:pathLst>
                <a:path w="147400" h="144572">
                  <a:moveTo>
                    <a:pt x="0" y="49814"/>
                  </a:moveTo>
                  <a:lnTo>
                    <a:pt x="67" y="61550"/>
                  </a:lnTo>
                  <a:lnTo>
                    <a:pt x="706" y="72678"/>
                  </a:lnTo>
                  <a:lnTo>
                    <a:pt x="1984" y="84179"/>
                  </a:lnTo>
                  <a:lnTo>
                    <a:pt x="3142" y="92707"/>
                  </a:lnTo>
                  <a:lnTo>
                    <a:pt x="3663" y="94363"/>
                  </a:lnTo>
                  <a:lnTo>
                    <a:pt x="4358" y="91068"/>
                  </a:lnTo>
                  <a:lnTo>
                    <a:pt x="5604" y="84855"/>
                  </a:lnTo>
                  <a:lnTo>
                    <a:pt x="7420" y="76943"/>
                  </a:lnTo>
                  <a:lnTo>
                    <a:pt x="9711" y="68027"/>
                  </a:lnTo>
                  <a:lnTo>
                    <a:pt x="12364" y="58510"/>
                  </a:lnTo>
                  <a:lnTo>
                    <a:pt x="15282" y="48623"/>
                  </a:lnTo>
                  <a:lnTo>
                    <a:pt x="18396" y="38516"/>
                  </a:lnTo>
                  <a:lnTo>
                    <a:pt x="21976" y="28601"/>
                  </a:lnTo>
                  <a:lnTo>
                    <a:pt x="26596" y="19543"/>
                  </a:lnTo>
                  <a:lnTo>
                    <a:pt x="32493" y="11649"/>
                  </a:lnTo>
                  <a:lnTo>
                    <a:pt x="39742" y="5365"/>
                  </a:lnTo>
                  <a:lnTo>
                    <a:pt x="48436" y="1424"/>
                  </a:lnTo>
                  <a:lnTo>
                    <a:pt x="58463" y="0"/>
                  </a:lnTo>
                  <a:lnTo>
                    <a:pt x="69266" y="807"/>
                  </a:lnTo>
                  <a:lnTo>
                    <a:pt x="79966" y="3392"/>
                  </a:lnTo>
                  <a:lnTo>
                    <a:pt x="90077" y="7318"/>
                  </a:lnTo>
                  <a:lnTo>
                    <a:pt x="99320" y="12543"/>
                  </a:lnTo>
                  <a:lnTo>
                    <a:pt x="107455" y="19397"/>
                  </a:lnTo>
                  <a:lnTo>
                    <a:pt x="114481" y="27926"/>
                  </a:lnTo>
                  <a:lnTo>
                    <a:pt x="120556" y="37753"/>
                  </a:lnTo>
                  <a:lnTo>
                    <a:pt x="125885" y="48266"/>
                  </a:lnTo>
                  <a:lnTo>
                    <a:pt x="130659" y="59046"/>
                  </a:lnTo>
                  <a:lnTo>
                    <a:pt x="134868" y="70046"/>
                  </a:lnTo>
                  <a:lnTo>
                    <a:pt x="138325" y="81490"/>
                  </a:lnTo>
                  <a:lnTo>
                    <a:pt x="140984" y="93466"/>
                  </a:lnTo>
                  <a:lnTo>
                    <a:pt x="142945" y="105332"/>
                  </a:lnTo>
                  <a:lnTo>
                    <a:pt x="144555" y="116965"/>
                  </a:lnTo>
                  <a:lnTo>
                    <a:pt x="145959" y="129387"/>
                  </a:lnTo>
                  <a:lnTo>
                    <a:pt x="147399" y="1445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8165627" y="3840795"/>
            <a:ext cx="1470384" cy="447896"/>
            <a:chOff x="8165627" y="3840795"/>
            <a:chExt cx="1470384" cy="447896"/>
          </a:xfrm>
        </p:grpSpPr>
        <p:sp>
          <p:nvSpPr>
            <p:cNvPr id="28" name="Freeform 27"/>
            <p:cNvSpPr/>
            <p:nvPr/>
          </p:nvSpPr>
          <p:spPr>
            <a:xfrm>
              <a:off x="8165627" y="3854031"/>
              <a:ext cx="116896" cy="407905"/>
            </a:xfrm>
            <a:custGeom>
              <a:avLst/>
              <a:gdLst/>
              <a:ahLst/>
              <a:cxnLst/>
              <a:rect l="0" t="0" r="0" b="0"/>
              <a:pathLst>
                <a:path w="116896" h="407905">
                  <a:moveTo>
                    <a:pt x="112207" y="165749"/>
                  </a:moveTo>
                  <a:lnTo>
                    <a:pt x="112274" y="151147"/>
                  </a:lnTo>
                  <a:lnTo>
                    <a:pt x="112914" y="137876"/>
                  </a:lnTo>
                  <a:lnTo>
                    <a:pt x="114202" y="124680"/>
                  </a:lnTo>
                  <a:lnTo>
                    <a:pt x="115715" y="111511"/>
                  </a:lnTo>
                  <a:lnTo>
                    <a:pt x="116735" y="98650"/>
                  </a:lnTo>
                  <a:lnTo>
                    <a:pt x="116895" y="86250"/>
                  </a:lnTo>
                  <a:lnTo>
                    <a:pt x="116167" y="74309"/>
                  </a:lnTo>
                  <a:lnTo>
                    <a:pt x="114682" y="62757"/>
                  </a:lnTo>
                  <a:lnTo>
                    <a:pt x="112601" y="51508"/>
                  </a:lnTo>
                  <a:lnTo>
                    <a:pt x="109915" y="40650"/>
                  </a:lnTo>
                  <a:lnTo>
                    <a:pt x="106442" y="30424"/>
                  </a:lnTo>
                  <a:lnTo>
                    <a:pt x="102141" y="20927"/>
                  </a:lnTo>
                  <a:lnTo>
                    <a:pt x="96950" y="12584"/>
                  </a:lnTo>
                  <a:lnTo>
                    <a:pt x="90709" y="6189"/>
                  </a:lnTo>
                  <a:lnTo>
                    <a:pt x="83437" y="2009"/>
                  </a:lnTo>
                  <a:lnTo>
                    <a:pt x="75453" y="0"/>
                  </a:lnTo>
                  <a:lnTo>
                    <a:pt x="67254" y="81"/>
                  </a:lnTo>
                  <a:lnTo>
                    <a:pt x="59156" y="1996"/>
                  </a:lnTo>
                  <a:lnTo>
                    <a:pt x="51431" y="5702"/>
                  </a:lnTo>
                  <a:lnTo>
                    <a:pt x="44398" y="11455"/>
                  </a:lnTo>
                  <a:lnTo>
                    <a:pt x="38151" y="19205"/>
                  </a:lnTo>
                  <a:lnTo>
                    <a:pt x="32619" y="28492"/>
                  </a:lnTo>
                  <a:lnTo>
                    <a:pt x="27661" y="38633"/>
                  </a:lnTo>
                  <a:lnTo>
                    <a:pt x="23135" y="49160"/>
                  </a:lnTo>
                  <a:lnTo>
                    <a:pt x="18924" y="59989"/>
                  </a:lnTo>
                  <a:lnTo>
                    <a:pt x="14935" y="71318"/>
                  </a:lnTo>
                  <a:lnTo>
                    <a:pt x="11105" y="83234"/>
                  </a:lnTo>
                  <a:lnTo>
                    <a:pt x="7549" y="95694"/>
                  </a:lnTo>
                  <a:lnTo>
                    <a:pt x="4539" y="108598"/>
                  </a:lnTo>
                  <a:lnTo>
                    <a:pt x="2187" y="121834"/>
                  </a:lnTo>
                  <a:lnTo>
                    <a:pt x="609" y="135148"/>
                  </a:lnTo>
                  <a:lnTo>
                    <a:pt x="0" y="148160"/>
                  </a:lnTo>
                  <a:lnTo>
                    <a:pt x="374" y="160684"/>
                  </a:lnTo>
                  <a:lnTo>
                    <a:pt x="1762" y="172550"/>
                  </a:lnTo>
                  <a:lnTo>
                    <a:pt x="4288" y="183526"/>
                  </a:lnTo>
                  <a:lnTo>
                    <a:pt x="7917" y="193563"/>
                  </a:lnTo>
                  <a:lnTo>
                    <a:pt x="12642" y="202286"/>
                  </a:lnTo>
                  <a:lnTo>
                    <a:pt x="18563" y="208943"/>
                  </a:lnTo>
                  <a:lnTo>
                    <a:pt x="25614" y="213298"/>
                  </a:lnTo>
                  <a:lnTo>
                    <a:pt x="33450" y="215257"/>
                  </a:lnTo>
                  <a:lnTo>
                    <a:pt x="41548" y="214609"/>
                  </a:lnTo>
                  <a:lnTo>
                    <a:pt x="49580" y="211506"/>
                  </a:lnTo>
                  <a:lnTo>
                    <a:pt x="57259" y="206357"/>
                  </a:lnTo>
                  <a:lnTo>
                    <a:pt x="64262" y="199630"/>
                  </a:lnTo>
                  <a:lnTo>
                    <a:pt x="70489" y="191742"/>
                  </a:lnTo>
                  <a:lnTo>
                    <a:pt x="76008" y="183027"/>
                  </a:lnTo>
                  <a:lnTo>
                    <a:pt x="80958" y="173733"/>
                  </a:lnTo>
                  <a:lnTo>
                    <a:pt x="85477" y="164040"/>
                  </a:lnTo>
                  <a:lnTo>
                    <a:pt x="89683" y="154075"/>
                  </a:lnTo>
                  <a:lnTo>
                    <a:pt x="93670" y="143926"/>
                  </a:lnTo>
                  <a:lnTo>
                    <a:pt x="97487" y="133722"/>
                  </a:lnTo>
                  <a:lnTo>
                    <a:pt x="100621" y="126000"/>
                  </a:lnTo>
                  <a:lnTo>
                    <a:pt x="102361" y="124080"/>
                  </a:lnTo>
                  <a:lnTo>
                    <a:pt x="102968" y="127304"/>
                  </a:lnTo>
                  <a:lnTo>
                    <a:pt x="102985" y="134171"/>
                  </a:lnTo>
                  <a:lnTo>
                    <a:pt x="102778" y="143643"/>
                  </a:lnTo>
                  <a:lnTo>
                    <a:pt x="102525" y="155198"/>
                  </a:lnTo>
                  <a:lnTo>
                    <a:pt x="102300" y="168421"/>
                  </a:lnTo>
                  <a:lnTo>
                    <a:pt x="102121" y="183084"/>
                  </a:lnTo>
                  <a:lnTo>
                    <a:pt x="101986" y="199155"/>
                  </a:lnTo>
                  <a:lnTo>
                    <a:pt x="101891" y="216491"/>
                  </a:lnTo>
                  <a:lnTo>
                    <a:pt x="101823" y="234697"/>
                  </a:lnTo>
                  <a:lnTo>
                    <a:pt x="101776" y="253220"/>
                  </a:lnTo>
                  <a:lnTo>
                    <a:pt x="101744" y="271712"/>
                  </a:lnTo>
                  <a:lnTo>
                    <a:pt x="101722" y="289874"/>
                  </a:lnTo>
                  <a:lnTo>
                    <a:pt x="101708" y="307377"/>
                  </a:lnTo>
                  <a:lnTo>
                    <a:pt x="101698" y="324102"/>
                  </a:lnTo>
                  <a:lnTo>
                    <a:pt x="101691" y="339903"/>
                  </a:lnTo>
                  <a:lnTo>
                    <a:pt x="101686" y="356256"/>
                  </a:lnTo>
                  <a:lnTo>
                    <a:pt x="101682" y="376835"/>
                  </a:lnTo>
                  <a:lnTo>
                    <a:pt x="101678" y="4079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356893" y="3946080"/>
              <a:ext cx="253418" cy="342611"/>
            </a:xfrm>
            <a:custGeom>
              <a:avLst/>
              <a:gdLst/>
              <a:ahLst/>
              <a:cxnLst/>
              <a:rect l="0" t="0" r="0" b="0"/>
              <a:pathLst>
                <a:path w="253418" h="342611">
                  <a:moveTo>
                    <a:pt x="120982" y="0"/>
                  </a:moveTo>
                  <a:lnTo>
                    <a:pt x="112248" y="3001"/>
                  </a:lnTo>
                  <a:lnTo>
                    <a:pt x="104541" y="6424"/>
                  </a:lnTo>
                  <a:lnTo>
                    <a:pt x="97139" y="10620"/>
                  </a:lnTo>
                  <a:lnTo>
                    <a:pt x="89878" y="15520"/>
                  </a:lnTo>
                  <a:lnTo>
                    <a:pt x="82700" y="21001"/>
                  </a:lnTo>
                  <a:lnTo>
                    <a:pt x="75574" y="26941"/>
                  </a:lnTo>
                  <a:lnTo>
                    <a:pt x="68484" y="33548"/>
                  </a:lnTo>
                  <a:lnTo>
                    <a:pt x="61417" y="41344"/>
                  </a:lnTo>
                  <a:lnTo>
                    <a:pt x="54371" y="50514"/>
                  </a:lnTo>
                  <a:lnTo>
                    <a:pt x="47503" y="60943"/>
                  </a:lnTo>
                  <a:lnTo>
                    <a:pt x="41117" y="72394"/>
                  </a:lnTo>
                  <a:lnTo>
                    <a:pt x="35338" y="84620"/>
                  </a:lnTo>
                  <a:lnTo>
                    <a:pt x="29966" y="97576"/>
                  </a:lnTo>
                  <a:lnTo>
                    <a:pt x="24590" y="111403"/>
                  </a:lnTo>
                  <a:lnTo>
                    <a:pt x="18981" y="126106"/>
                  </a:lnTo>
                  <a:lnTo>
                    <a:pt x="13399" y="141402"/>
                  </a:lnTo>
                  <a:lnTo>
                    <a:pt x="8483" y="156823"/>
                  </a:lnTo>
                  <a:lnTo>
                    <a:pt x="4552" y="172085"/>
                  </a:lnTo>
                  <a:lnTo>
                    <a:pt x="1761" y="187097"/>
                  </a:lnTo>
                  <a:lnTo>
                    <a:pt x="262" y="201863"/>
                  </a:lnTo>
                  <a:lnTo>
                    <a:pt x="0" y="216426"/>
                  </a:lnTo>
                  <a:lnTo>
                    <a:pt x="772" y="230833"/>
                  </a:lnTo>
                  <a:lnTo>
                    <a:pt x="2347" y="245126"/>
                  </a:lnTo>
                  <a:lnTo>
                    <a:pt x="4516" y="259330"/>
                  </a:lnTo>
                  <a:lnTo>
                    <a:pt x="7273" y="273142"/>
                  </a:lnTo>
                  <a:lnTo>
                    <a:pt x="10802" y="285964"/>
                  </a:lnTo>
                  <a:lnTo>
                    <a:pt x="15143" y="297545"/>
                  </a:lnTo>
                  <a:lnTo>
                    <a:pt x="20363" y="307796"/>
                  </a:lnTo>
                  <a:lnTo>
                    <a:pt x="26624" y="316617"/>
                  </a:lnTo>
                  <a:lnTo>
                    <a:pt x="33918" y="324101"/>
                  </a:lnTo>
                  <a:lnTo>
                    <a:pt x="42259" y="330315"/>
                  </a:lnTo>
                  <a:lnTo>
                    <a:pt x="51759" y="335206"/>
                  </a:lnTo>
                  <a:lnTo>
                    <a:pt x="62369" y="338867"/>
                  </a:lnTo>
                  <a:lnTo>
                    <a:pt x="73746" y="341345"/>
                  </a:lnTo>
                  <a:lnTo>
                    <a:pt x="85375" y="342569"/>
                  </a:lnTo>
                  <a:lnTo>
                    <a:pt x="96935" y="342610"/>
                  </a:lnTo>
                  <a:lnTo>
                    <a:pt x="108305" y="341503"/>
                  </a:lnTo>
                  <a:lnTo>
                    <a:pt x="119473" y="339164"/>
                  </a:lnTo>
                  <a:lnTo>
                    <a:pt x="130467" y="335666"/>
                  </a:lnTo>
                  <a:lnTo>
                    <a:pt x="141325" y="331199"/>
                  </a:lnTo>
                  <a:lnTo>
                    <a:pt x="152082" y="325984"/>
                  </a:lnTo>
                  <a:lnTo>
                    <a:pt x="162763" y="320214"/>
                  </a:lnTo>
                  <a:lnTo>
                    <a:pt x="173227" y="313883"/>
                  </a:lnTo>
                  <a:lnTo>
                    <a:pt x="183179" y="306802"/>
                  </a:lnTo>
                  <a:lnTo>
                    <a:pt x="192503" y="298927"/>
                  </a:lnTo>
                  <a:lnTo>
                    <a:pt x="201239" y="290350"/>
                  </a:lnTo>
                  <a:lnTo>
                    <a:pt x="209493" y="281214"/>
                  </a:lnTo>
                  <a:lnTo>
                    <a:pt x="217375" y="271655"/>
                  </a:lnTo>
                  <a:lnTo>
                    <a:pt x="224823" y="261626"/>
                  </a:lnTo>
                  <a:lnTo>
                    <a:pt x="231606" y="250908"/>
                  </a:lnTo>
                  <a:lnTo>
                    <a:pt x="237646" y="239438"/>
                  </a:lnTo>
                  <a:lnTo>
                    <a:pt x="242856" y="227294"/>
                  </a:lnTo>
                  <a:lnTo>
                    <a:pt x="247057" y="214611"/>
                  </a:lnTo>
                  <a:lnTo>
                    <a:pt x="250249" y="201526"/>
                  </a:lnTo>
                  <a:lnTo>
                    <a:pt x="252408" y="188315"/>
                  </a:lnTo>
                  <a:lnTo>
                    <a:pt x="253417" y="175373"/>
                  </a:lnTo>
                  <a:lnTo>
                    <a:pt x="253323" y="162888"/>
                  </a:lnTo>
                  <a:lnTo>
                    <a:pt x="252465" y="150708"/>
                  </a:lnTo>
                  <a:lnTo>
                    <a:pt x="251358" y="138457"/>
                  </a:lnTo>
                  <a:lnTo>
                    <a:pt x="250313" y="125919"/>
                  </a:lnTo>
                  <a:lnTo>
                    <a:pt x="249123" y="113209"/>
                  </a:lnTo>
                  <a:lnTo>
                    <a:pt x="247185" y="100669"/>
                  </a:lnTo>
                  <a:lnTo>
                    <a:pt x="244212" y="88494"/>
                  </a:lnTo>
                  <a:lnTo>
                    <a:pt x="240231" y="76878"/>
                  </a:lnTo>
                  <a:lnTo>
                    <a:pt x="235409" y="66077"/>
                  </a:lnTo>
                  <a:lnTo>
                    <a:pt x="229934" y="56147"/>
                  </a:lnTo>
                  <a:lnTo>
                    <a:pt x="223818" y="46988"/>
                  </a:lnTo>
                  <a:lnTo>
                    <a:pt x="216887" y="38443"/>
                  </a:lnTo>
                  <a:lnTo>
                    <a:pt x="209112" y="30365"/>
                  </a:lnTo>
                  <a:lnTo>
                    <a:pt x="200435" y="22956"/>
                  </a:lnTo>
                  <a:lnTo>
                    <a:pt x="190700" y="16730"/>
                  </a:lnTo>
                  <a:lnTo>
                    <a:pt x="179933" y="11881"/>
                  </a:lnTo>
                  <a:lnTo>
                    <a:pt x="168518" y="8477"/>
                  </a:lnTo>
                  <a:lnTo>
                    <a:pt x="155764" y="6402"/>
                  </a:lnTo>
                  <a:lnTo>
                    <a:pt x="138317" y="6593"/>
                  </a:lnTo>
                  <a:lnTo>
                    <a:pt x="110453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633230" y="3840795"/>
              <a:ext cx="68671" cy="90587"/>
            </a:xfrm>
            <a:custGeom>
              <a:avLst/>
              <a:gdLst/>
              <a:ahLst/>
              <a:cxnLst/>
              <a:rect l="0" t="0" r="0" b="0"/>
              <a:pathLst>
                <a:path w="68671" h="90587">
                  <a:moveTo>
                    <a:pt x="44686" y="0"/>
                  </a:moveTo>
                  <a:lnTo>
                    <a:pt x="35953" y="3135"/>
                  </a:lnTo>
                  <a:lnTo>
                    <a:pt x="28245" y="7838"/>
                  </a:lnTo>
                  <a:lnTo>
                    <a:pt x="20852" y="14627"/>
                  </a:lnTo>
                  <a:lnTo>
                    <a:pt x="13937" y="23247"/>
                  </a:lnTo>
                  <a:lnTo>
                    <a:pt x="8055" y="33361"/>
                  </a:lnTo>
                  <a:lnTo>
                    <a:pt x="3450" y="44611"/>
                  </a:lnTo>
                  <a:lnTo>
                    <a:pt x="529" y="56202"/>
                  </a:lnTo>
                  <a:lnTo>
                    <a:pt x="0" y="66969"/>
                  </a:lnTo>
                  <a:lnTo>
                    <a:pt x="2020" y="76331"/>
                  </a:lnTo>
                  <a:lnTo>
                    <a:pt x="6293" y="83762"/>
                  </a:lnTo>
                  <a:lnTo>
                    <a:pt x="12359" y="88553"/>
                  </a:lnTo>
                  <a:lnTo>
                    <a:pt x="19762" y="90586"/>
                  </a:lnTo>
                  <a:lnTo>
                    <a:pt x="27966" y="90206"/>
                  </a:lnTo>
                  <a:lnTo>
                    <a:pt x="36375" y="87917"/>
                  </a:lnTo>
                  <a:lnTo>
                    <a:pt x="44644" y="84192"/>
                  </a:lnTo>
                  <a:lnTo>
                    <a:pt x="52328" y="79104"/>
                  </a:lnTo>
                  <a:lnTo>
                    <a:pt x="58809" y="72343"/>
                  </a:lnTo>
                  <a:lnTo>
                    <a:pt x="63862" y="63881"/>
                  </a:lnTo>
                  <a:lnTo>
                    <a:pt x="67273" y="54268"/>
                  </a:lnTo>
                  <a:lnTo>
                    <a:pt x="68670" y="44431"/>
                  </a:lnTo>
                  <a:lnTo>
                    <a:pt x="68000" y="34935"/>
                  </a:lnTo>
                  <a:lnTo>
                    <a:pt x="65333" y="25879"/>
                  </a:lnTo>
                  <a:lnTo>
                    <a:pt x="58661" y="17583"/>
                  </a:lnTo>
                  <a:lnTo>
                    <a:pt x="44686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9043011" y="3914495"/>
              <a:ext cx="13932" cy="294799"/>
            </a:xfrm>
            <a:custGeom>
              <a:avLst/>
              <a:gdLst/>
              <a:ahLst/>
              <a:cxnLst/>
              <a:rect l="0" t="0" r="0" b="0"/>
              <a:pathLst>
                <a:path w="13932" h="294799">
                  <a:moveTo>
                    <a:pt x="13931" y="0"/>
                  </a:moveTo>
                  <a:lnTo>
                    <a:pt x="10998" y="11936"/>
                  </a:lnTo>
                  <a:lnTo>
                    <a:pt x="8215" y="24985"/>
                  </a:lnTo>
                  <a:lnTo>
                    <a:pt x="5325" y="40469"/>
                  </a:lnTo>
                  <a:lnTo>
                    <a:pt x="2630" y="58036"/>
                  </a:lnTo>
                  <a:lnTo>
                    <a:pt x="762" y="76997"/>
                  </a:lnTo>
                  <a:lnTo>
                    <a:pt x="0" y="96800"/>
                  </a:lnTo>
                  <a:lnTo>
                    <a:pt x="140" y="117097"/>
                  </a:lnTo>
                  <a:lnTo>
                    <a:pt x="693" y="137687"/>
                  </a:lnTo>
                  <a:lnTo>
                    <a:pt x="1328" y="158439"/>
                  </a:lnTo>
                  <a:lnTo>
                    <a:pt x="2057" y="178793"/>
                  </a:lnTo>
                  <a:lnTo>
                    <a:pt x="3146" y="197786"/>
                  </a:lnTo>
                  <a:lnTo>
                    <a:pt x="4722" y="215002"/>
                  </a:lnTo>
                  <a:lnTo>
                    <a:pt x="6619" y="230465"/>
                  </a:lnTo>
                  <a:lnTo>
                    <a:pt x="8637" y="246099"/>
                  </a:lnTo>
                  <a:lnTo>
                    <a:pt x="10954" y="265509"/>
                  </a:lnTo>
                  <a:lnTo>
                    <a:pt x="13931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941129" y="4040837"/>
              <a:ext cx="178985" cy="31586"/>
            </a:xfrm>
            <a:custGeom>
              <a:avLst/>
              <a:gdLst/>
              <a:ahLst/>
              <a:cxnLst/>
              <a:rect l="0" t="0" r="0" b="0"/>
              <a:pathLst>
                <a:path w="178985" h="31586">
                  <a:moveTo>
                    <a:pt x="178984" y="0"/>
                  </a:moveTo>
                  <a:lnTo>
                    <a:pt x="164383" y="0"/>
                  </a:lnTo>
                  <a:lnTo>
                    <a:pt x="151112" y="0"/>
                  </a:lnTo>
                  <a:lnTo>
                    <a:pt x="137915" y="4"/>
                  </a:lnTo>
                  <a:lnTo>
                    <a:pt x="124747" y="177"/>
                  </a:lnTo>
                  <a:lnTo>
                    <a:pt x="111886" y="826"/>
                  </a:lnTo>
                  <a:lnTo>
                    <a:pt x="99486" y="2079"/>
                  </a:lnTo>
                  <a:lnTo>
                    <a:pt x="87545" y="3904"/>
                  </a:lnTo>
                  <a:lnTo>
                    <a:pt x="75991" y="6201"/>
                  </a:lnTo>
                  <a:lnTo>
                    <a:pt x="64744" y="8857"/>
                  </a:lnTo>
                  <a:lnTo>
                    <a:pt x="53790" y="11815"/>
                  </a:lnTo>
                  <a:lnTo>
                    <a:pt x="41911" y="15471"/>
                  </a:lnTo>
                  <a:lnTo>
                    <a:pt x="25826" y="2126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9162227" y="4051365"/>
              <a:ext cx="92981" cy="111289"/>
            </a:xfrm>
            <a:custGeom>
              <a:avLst/>
              <a:gdLst/>
              <a:ahLst/>
              <a:cxnLst/>
              <a:rect l="0" t="0" r="0" b="0"/>
              <a:pathLst>
                <a:path w="92981" h="111289">
                  <a:moveTo>
                    <a:pt x="0" y="21057"/>
                  </a:moveTo>
                  <a:lnTo>
                    <a:pt x="68" y="32726"/>
                  </a:lnTo>
                  <a:lnTo>
                    <a:pt x="707" y="43214"/>
                  </a:lnTo>
                  <a:lnTo>
                    <a:pt x="2003" y="53516"/>
                  </a:lnTo>
                  <a:lnTo>
                    <a:pt x="3864" y="63817"/>
                  </a:lnTo>
                  <a:lnTo>
                    <a:pt x="6181" y="74161"/>
                  </a:lnTo>
                  <a:lnTo>
                    <a:pt x="8855" y="84532"/>
                  </a:lnTo>
                  <a:lnTo>
                    <a:pt x="12126" y="94270"/>
                  </a:lnTo>
                  <a:lnTo>
                    <a:pt x="16529" y="102134"/>
                  </a:lnTo>
                  <a:lnTo>
                    <a:pt x="22271" y="107596"/>
                  </a:lnTo>
                  <a:lnTo>
                    <a:pt x="29246" y="110617"/>
                  </a:lnTo>
                  <a:lnTo>
                    <a:pt x="37223" y="111288"/>
                  </a:lnTo>
                  <a:lnTo>
                    <a:pt x="45955" y="109919"/>
                  </a:lnTo>
                  <a:lnTo>
                    <a:pt x="55072" y="106766"/>
                  </a:lnTo>
                  <a:lnTo>
                    <a:pt x="64105" y="101924"/>
                  </a:lnTo>
                  <a:lnTo>
                    <a:pt x="72790" y="95598"/>
                  </a:lnTo>
                  <a:lnTo>
                    <a:pt x="80586" y="87914"/>
                  </a:lnTo>
                  <a:lnTo>
                    <a:pt x="86611" y="78854"/>
                  </a:lnTo>
                  <a:lnTo>
                    <a:pt x="90547" y="68547"/>
                  </a:lnTo>
                  <a:lnTo>
                    <a:pt x="92533" y="57440"/>
                  </a:lnTo>
                  <a:lnTo>
                    <a:pt x="92980" y="44927"/>
                  </a:lnTo>
                  <a:lnTo>
                    <a:pt x="90805" y="27676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9330683" y="4030309"/>
              <a:ext cx="94758" cy="124857"/>
            </a:xfrm>
            <a:custGeom>
              <a:avLst/>
              <a:gdLst/>
              <a:ahLst/>
              <a:cxnLst/>
              <a:rect l="0" t="0" r="0" b="0"/>
              <a:pathLst>
                <a:path w="94758" h="124857">
                  <a:moveTo>
                    <a:pt x="0" y="52642"/>
                  </a:moveTo>
                  <a:lnTo>
                    <a:pt x="2933" y="64310"/>
                  </a:lnTo>
                  <a:lnTo>
                    <a:pt x="5716" y="74799"/>
                  </a:lnTo>
                  <a:lnTo>
                    <a:pt x="8615" y="85101"/>
                  </a:lnTo>
                  <a:lnTo>
                    <a:pt x="11656" y="95402"/>
                  </a:lnTo>
                  <a:lnTo>
                    <a:pt x="14820" y="105746"/>
                  </a:lnTo>
                  <a:lnTo>
                    <a:pt x="18061" y="116057"/>
                  </a:lnTo>
                  <a:lnTo>
                    <a:pt x="20475" y="123572"/>
                  </a:lnTo>
                  <a:lnTo>
                    <a:pt x="21007" y="124856"/>
                  </a:lnTo>
                  <a:lnTo>
                    <a:pt x="20066" y="120974"/>
                  </a:lnTo>
                  <a:lnTo>
                    <a:pt x="18513" y="113751"/>
                  </a:lnTo>
                  <a:lnTo>
                    <a:pt x="17322" y="104707"/>
                  </a:lnTo>
                  <a:lnTo>
                    <a:pt x="16972" y="94775"/>
                  </a:lnTo>
                  <a:lnTo>
                    <a:pt x="17535" y="84442"/>
                  </a:lnTo>
                  <a:lnTo>
                    <a:pt x="18892" y="73942"/>
                  </a:lnTo>
                  <a:lnTo>
                    <a:pt x="20884" y="63386"/>
                  </a:lnTo>
                  <a:lnTo>
                    <a:pt x="23675" y="52984"/>
                  </a:lnTo>
                  <a:lnTo>
                    <a:pt x="27749" y="43061"/>
                  </a:lnTo>
                  <a:lnTo>
                    <a:pt x="33265" y="33760"/>
                  </a:lnTo>
                  <a:lnTo>
                    <a:pt x="40203" y="25349"/>
                  </a:lnTo>
                  <a:lnTo>
                    <a:pt x="49521" y="17479"/>
                  </a:lnTo>
                  <a:lnTo>
                    <a:pt x="65391" y="9461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9491324" y="4048523"/>
              <a:ext cx="144687" cy="171299"/>
            </a:xfrm>
            <a:custGeom>
              <a:avLst/>
              <a:gdLst/>
              <a:ahLst/>
              <a:cxnLst/>
              <a:rect l="0" t="0" r="0" b="0"/>
              <a:pathLst>
                <a:path w="144687" h="171299">
                  <a:moveTo>
                    <a:pt x="7815" y="44956"/>
                  </a:moveTo>
                  <a:lnTo>
                    <a:pt x="4949" y="53825"/>
                  </a:lnTo>
                  <a:lnTo>
                    <a:pt x="2807" y="62812"/>
                  </a:lnTo>
                  <a:lnTo>
                    <a:pt x="1208" y="72802"/>
                  </a:lnTo>
                  <a:lnTo>
                    <a:pt x="201" y="83610"/>
                  </a:lnTo>
                  <a:lnTo>
                    <a:pt x="0" y="94773"/>
                  </a:lnTo>
                  <a:lnTo>
                    <a:pt x="658" y="105887"/>
                  </a:lnTo>
                  <a:lnTo>
                    <a:pt x="2129" y="113618"/>
                  </a:lnTo>
                  <a:lnTo>
                    <a:pt x="3932" y="114067"/>
                  </a:lnTo>
                  <a:lnTo>
                    <a:pt x="5326" y="108608"/>
                  </a:lnTo>
                  <a:lnTo>
                    <a:pt x="6245" y="99119"/>
                  </a:lnTo>
                  <a:lnTo>
                    <a:pt x="6994" y="87102"/>
                  </a:lnTo>
                  <a:lnTo>
                    <a:pt x="8002" y="73769"/>
                  </a:lnTo>
                  <a:lnTo>
                    <a:pt x="9491" y="59857"/>
                  </a:lnTo>
                  <a:lnTo>
                    <a:pt x="11807" y="46061"/>
                  </a:lnTo>
                  <a:lnTo>
                    <a:pt x="15493" y="33159"/>
                  </a:lnTo>
                  <a:lnTo>
                    <a:pt x="20720" y="21493"/>
                  </a:lnTo>
                  <a:lnTo>
                    <a:pt x="27501" y="11674"/>
                  </a:lnTo>
                  <a:lnTo>
                    <a:pt x="35873" y="4728"/>
                  </a:lnTo>
                  <a:lnTo>
                    <a:pt x="45680" y="948"/>
                  </a:lnTo>
                  <a:lnTo>
                    <a:pt x="56331" y="0"/>
                  </a:lnTo>
                  <a:lnTo>
                    <a:pt x="66932" y="1324"/>
                  </a:lnTo>
                  <a:lnTo>
                    <a:pt x="76979" y="4365"/>
                  </a:lnTo>
                  <a:lnTo>
                    <a:pt x="86349" y="8977"/>
                  </a:lnTo>
                  <a:lnTo>
                    <a:pt x="95103" y="15411"/>
                  </a:lnTo>
                  <a:lnTo>
                    <a:pt x="103356" y="23664"/>
                  </a:lnTo>
                  <a:lnTo>
                    <a:pt x="111070" y="33644"/>
                  </a:lnTo>
                  <a:lnTo>
                    <a:pt x="118038" y="45324"/>
                  </a:lnTo>
                  <a:lnTo>
                    <a:pt x="124208" y="58513"/>
                  </a:lnTo>
                  <a:lnTo>
                    <a:pt x="129506" y="72761"/>
                  </a:lnTo>
                  <a:lnTo>
                    <a:pt x="133768" y="87462"/>
                  </a:lnTo>
                  <a:lnTo>
                    <a:pt x="137003" y="102221"/>
                  </a:lnTo>
                  <a:lnTo>
                    <a:pt x="139368" y="116462"/>
                  </a:lnTo>
                  <a:lnTo>
                    <a:pt x="141304" y="130839"/>
                  </a:lnTo>
                  <a:lnTo>
                    <a:pt x="142978" y="147725"/>
                  </a:lnTo>
                  <a:lnTo>
                    <a:pt x="144686" y="1712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594779" y="3508687"/>
            <a:ext cx="1690103" cy="521713"/>
            <a:chOff x="594779" y="3508687"/>
            <a:chExt cx="1690103" cy="521713"/>
          </a:xfrm>
        </p:grpSpPr>
        <p:sp>
          <p:nvSpPr>
            <p:cNvPr id="37" name="Freeform 36"/>
            <p:cNvSpPr/>
            <p:nvPr/>
          </p:nvSpPr>
          <p:spPr>
            <a:xfrm>
              <a:off x="594779" y="3554105"/>
              <a:ext cx="258228" cy="476295"/>
            </a:xfrm>
            <a:custGeom>
              <a:avLst/>
              <a:gdLst/>
              <a:ahLst/>
              <a:cxnLst/>
              <a:rect l="0" t="0" r="0" b="0"/>
              <a:pathLst>
                <a:path w="258228" h="476295">
                  <a:moveTo>
                    <a:pt x="16071" y="165152"/>
                  </a:moveTo>
                  <a:lnTo>
                    <a:pt x="13204" y="153417"/>
                  </a:lnTo>
                  <a:lnTo>
                    <a:pt x="11063" y="142289"/>
                  </a:lnTo>
                  <a:lnTo>
                    <a:pt x="9463" y="130690"/>
                  </a:lnTo>
                  <a:lnTo>
                    <a:pt x="8456" y="118528"/>
                  </a:lnTo>
                  <a:lnTo>
                    <a:pt x="8257" y="105869"/>
                  </a:lnTo>
                  <a:lnTo>
                    <a:pt x="8912" y="92817"/>
                  </a:lnTo>
                  <a:lnTo>
                    <a:pt x="10323" y="79638"/>
                  </a:lnTo>
                  <a:lnTo>
                    <a:pt x="12335" y="66722"/>
                  </a:lnTo>
                  <a:lnTo>
                    <a:pt x="14802" y="54264"/>
                  </a:lnTo>
                  <a:lnTo>
                    <a:pt x="17762" y="42444"/>
                  </a:lnTo>
                  <a:lnTo>
                    <a:pt x="21426" y="31498"/>
                  </a:lnTo>
                  <a:lnTo>
                    <a:pt x="25865" y="21482"/>
                  </a:lnTo>
                  <a:lnTo>
                    <a:pt x="31319" y="12774"/>
                  </a:lnTo>
                  <a:lnTo>
                    <a:pt x="38270" y="6126"/>
                  </a:lnTo>
                  <a:lnTo>
                    <a:pt x="46826" y="1782"/>
                  </a:lnTo>
                  <a:lnTo>
                    <a:pt x="56317" y="0"/>
                  </a:lnTo>
                  <a:lnTo>
                    <a:pt x="65534" y="1299"/>
                  </a:lnTo>
                  <a:lnTo>
                    <a:pt x="73799" y="5661"/>
                  </a:lnTo>
                  <a:lnTo>
                    <a:pt x="80972" y="12810"/>
                  </a:lnTo>
                  <a:lnTo>
                    <a:pt x="87171" y="22483"/>
                  </a:lnTo>
                  <a:lnTo>
                    <a:pt x="92592" y="34285"/>
                  </a:lnTo>
                  <a:lnTo>
                    <a:pt x="97267" y="47917"/>
                  </a:lnTo>
                  <a:lnTo>
                    <a:pt x="101050" y="63261"/>
                  </a:lnTo>
                  <a:lnTo>
                    <a:pt x="103937" y="80101"/>
                  </a:lnTo>
                  <a:lnTo>
                    <a:pt x="106048" y="98306"/>
                  </a:lnTo>
                  <a:lnTo>
                    <a:pt x="107550" y="117889"/>
                  </a:lnTo>
                  <a:lnTo>
                    <a:pt x="108596" y="138719"/>
                  </a:lnTo>
                  <a:lnTo>
                    <a:pt x="109318" y="160079"/>
                  </a:lnTo>
                  <a:lnTo>
                    <a:pt x="109811" y="180806"/>
                  </a:lnTo>
                  <a:lnTo>
                    <a:pt x="110139" y="200312"/>
                  </a:lnTo>
                  <a:lnTo>
                    <a:pt x="110191" y="219018"/>
                  </a:lnTo>
                  <a:lnTo>
                    <a:pt x="109695" y="238027"/>
                  </a:lnTo>
                  <a:lnTo>
                    <a:pt x="108548" y="257956"/>
                  </a:lnTo>
                  <a:lnTo>
                    <a:pt x="106964" y="278446"/>
                  </a:lnTo>
                  <a:lnTo>
                    <a:pt x="105361" y="298456"/>
                  </a:lnTo>
                  <a:lnTo>
                    <a:pt x="103983" y="317398"/>
                  </a:lnTo>
                  <a:lnTo>
                    <a:pt x="102738" y="335016"/>
                  </a:lnTo>
                  <a:lnTo>
                    <a:pt x="101296" y="351149"/>
                  </a:lnTo>
                  <a:lnTo>
                    <a:pt x="99469" y="365893"/>
                  </a:lnTo>
                  <a:lnTo>
                    <a:pt x="97071" y="379810"/>
                  </a:lnTo>
                  <a:lnTo>
                    <a:pt x="93850" y="393783"/>
                  </a:lnTo>
                  <a:lnTo>
                    <a:pt x="89748" y="408296"/>
                  </a:lnTo>
                  <a:lnTo>
                    <a:pt x="84703" y="422980"/>
                  </a:lnTo>
                  <a:lnTo>
                    <a:pt x="78568" y="436854"/>
                  </a:lnTo>
                  <a:lnTo>
                    <a:pt x="71367" y="449393"/>
                  </a:lnTo>
                  <a:lnTo>
                    <a:pt x="63260" y="460081"/>
                  </a:lnTo>
                  <a:lnTo>
                    <a:pt x="54449" y="468197"/>
                  </a:lnTo>
                  <a:lnTo>
                    <a:pt x="45125" y="473600"/>
                  </a:lnTo>
                  <a:lnTo>
                    <a:pt x="35765" y="476294"/>
                  </a:lnTo>
                  <a:lnTo>
                    <a:pt x="27094" y="476155"/>
                  </a:lnTo>
                  <a:lnTo>
                    <a:pt x="19457" y="473396"/>
                  </a:lnTo>
                  <a:lnTo>
                    <a:pt x="13008" y="468310"/>
                  </a:lnTo>
                  <a:lnTo>
                    <a:pt x="7894" y="461094"/>
                  </a:lnTo>
                  <a:lnTo>
                    <a:pt x="4051" y="452065"/>
                  </a:lnTo>
                  <a:lnTo>
                    <a:pt x="1434" y="441770"/>
                  </a:lnTo>
                  <a:lnTo>
                    <a:pt x="111" y="430876"/>
                  </a:lnTo>
                  <a:lnTo>
                    <a:pt x="0" y="419817"/>
                  </a:lnTo>
                  <a:lnTo>
                    <a:pt x="1057" y="408954"/>
                  </a:lnTo>
                  <a:lnTo>
                    <a:pt x="3362" y="398659"/>
                  </a:lnTo>
                  <a:lnTo>
                    <a:pt x="6842" y="389069"/>
                  </a:lnTo>
                  <a:lnTo>
                    <a:pt x="11466" y="380138"/>
                  </a:lnTo>
                  <a:lnTo>
                    <a:pt x="17319" y="371745"/>
                  </a:lnTo>
                  <a:lnTo>
                    <a:pt x="24335" y="363774"/>
                  </a:lnTo>
                  <a:lnTo>
                    <a:pt x="32487" y="356605"/>
                  </a:lnTo>
                  <a:lnTo>
                    <a:pt x="41861" y="351073"/>
                  </a:lnTo>
                  <a:lnTo>
                    <a:pt x="52390" y="347499"/>
                  </a:lnTo>
                  <a:lnTo>
                    <a:pt x="63883" y="345573"/>
                  </a:lnTo>
                  <a:lnTo>
                    <a:pt x="76123" y="344654"/>
                  </a:lnTo>
                  <a:lnTo>
                    <a:pt x="88915" y="344255"/>
                  </a:lnTo>
                  <a:lnTo>
                    <a:pt x="102267" y="344102"/>
                  </a:lnTo>
                  <a:lnTo>
                    <a:pt x="116369" y="344057"/>
                  </a:lnTo>
                  <a:lnTo>
                    <a:pt x="131254" y="344050"/>
                  </a:lnTo>
                  <a:lnTo>
                    <a:pt x="146505" y="343891"/>
                  </a:lnTo>
                  <a:lnTo>
                    <a:pt x="161364" y="343259"/>
                  </a:lnTo>
                  <a:lnTo>
                    <a:pt x="175431" y="342020"/>
                  </a:lnTo>
                  <a:lnTo>
                    <a:pt x="188656" y="340205"/>
                  </a:lnTo>
                  <a:lnTo>
                    <a:pt x="201151" y="337917"/>
                  </a:lnTo>
                  <a:lnTo>
                    <a:pt x="213061" y="335267"/>
                  </a:lnTo>
                  <a:lnTo>
                    <a:pt x="224082" y="332312"/>
                  </a:lnTo>
                  <a:lnTo>
                    <a:pt x="234533" y="328659"/>
                  </a:lnTo>
                  <a:lnTo>
                    <a:pt x="245334" y="322871"/>
                  </a:lnTo>
                  <a:lnTo>
                    <a:pt x="258227" y="3125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10892" y="3550801"/>
              <a:ext cx="152888" cy="410613"/>
            </a:xfrm>
            <a:custGeom>
              <a:avLst/>
              <a:gdLst/>
              <a:ahLst/>
              <a:cxnLst/>
              <a:rect l="0" t="0" r="0" b="0"/>
              <a:pathLst>
                <a:path w="152888" h="410613">
                  <a:moveTo>
                    <a:pt x="42114" y="0"/>
                  </a:moveTo>
                  <a:lnTo>
                    <a:pt x="48049" y="5801"/>
                  </a:lnTo>
                  <a:lnTo>
                    <a:pt x="54252" y="10725"/>
                  </a:lnTo>
                  <a:lnTo>
                    <a:pt x="61353" y="15223"/>
                  </a:lnTo>
                  <a:lnTo>
                    <a:pt x="69466" y="19271"/>
                  </a:lnTo>
                  <a:lnTo>
                    <a:pt x="78761" y="22636"/>
                  </a:lnTo>
                  <a:lnTo>
                    <a:pt x="89204" y="25249"/>
                  </a:lnTo>
                  <a:lnTo>
                    <a:pt x="100456" y="27349"/>
                  </a:lnTo>
                  <a:lnTo>
                    <a:pt x="111994" y="29376"/>
                  </a:lnTo>
                  <a:lnTo>
                    <a:pt x="123471" y="31609"/>
                  </a:lnTo>
                  <a:lnTo>
                    <a:pt x="134107" y="34620"/>
                  </a:lnTo>
                  <a:lnTo>
                    <a:pt x="142651" y="39318"/>
                  </a:lnTo>
                  <a:lnTo>
                    <a:pt x="148606" y="46039"/>
                  </a:lnTo>
                  <a:lnTo>
                    <a:pt x="151974" y="54470"/>
                  </a:lnTo>
                  <a:lnTo>
                    <a:pt x="152887" y="63957"/>
                  </a:lnTo>
                  <a:lnTo>
                    <a:pt x="151690" y="74005"/>
                  </a:lnTo>
                  <a:lnTo>
                    <a:pt x="148823" y="84494"/>
                  </a:lnTo>
                  <a:lnTo>
                    <a:pt x="144707" y="95586"/>
                  </a:lnTo>
                  <a:lnTo>
                    <a:pt x="139691" y="107344"/>
                  </a:lnTo>
                  <a:lnTo>
                    <a:pt x="134038" y="119866"/>
                  </a:lnTo>
                  <a:lnTo>
                    <a:pt x="127947" y="133342"/>
                  </a:lnTo>
                  <a:lnTo>
                    <a:pt x="121554" y="147772"/>
                  </a:lnTo>
                  <a:lnTo>
                    <a:pt x="114958" y="162532"/>
                  </a:lnTo>
                  <a:lnTo>
                    <a:pt x="108222" y="176520"/>
                  </a:lnTo>
                  <a:lnTo>
                    <a:pt x="101398" y="189187"/>
                  </a:lnTo>
                  <a:lnTo>
                    <a:pt x="94679" y="200656"/>
                  </a:lnTo>
                  <a:lnTo>
                    <a:pt x="88393" y="211433"/>
                  </a:lnTo>
                  <a:lnTo>
                    <a:pt x="82679" y="221916"/>
                  </a:lnTo>
                  <a:lnTo>
                    <a:pt x="77351" y="232638"/>
                  </a:lnTo>
                  <a:lnTo>
                    <a:pt x="72005" y="244303"/>
                  </a:lnTo>
                  <a:lnTo>
                    <a:pt x="66405" y="257197"/>
                  </a:lnTo>
                  <a:lnTo>
                    <a:pt x="60490" y="271098"/>
                  </a:lnTo>
                  <a:lnTo>
                    <a:pt x="54287" y="285493"/>
                  </a:lnTo>
                  <a:lnTo>
                    <a:pt x="47856" y="300021"/>
                  </a:lnTo>
                  <a:lnTo>
                    <a:pt x="41418" y="314349"/>
                  </a:lnTo>
                  <a:lnTo>
                    <a:pt x="35329" y="328115"/>
                  </a:lnTo>
                  <a:lnTo>
                    <a:pt x="29756" y="341180"/>
                  </a:lnTo>
                  <a:lnTo>
                    <a:pt x="24648" y="353524"/>
                  </a:lnTo>
                  <a:lnTo>
                    <a:pt x="19227" y="366569"/>
                  </a:lnTo>
                  <a:lnTo>
                    <a:pt x="11898" y="383694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83712" y="3581568"/>
              <a:ext cx="261124" cy="356817"/>
            </a:xfrm>
            <a:custGeom>
              <a:avLst/>
              <a:gdLst/>
              <a:ahLst/>
              <a:cxnLst/>
              <a:rect l="0" t="0" r="0" b="0"/>
              <a:pathLst>
                <a:path w="261124" h="356817">
                  <a:moveTo>
                    <a:pt x="132506" y="63990"/>
                  </a:moveTo>
                  <a:lnTo>
                    <a:pt x="120905" y="66991"/>
                  </a:lnTo>
                  <a:lnTo>
                    <a:pt x="111056" y="70413"/>
                  </a:lnTo>
                  <a:lnTo>
                    <a:pt x="102051" y="74609"/>
                  </a:lnTo>
                  <a:lnTo>
                    <a:pt x="93609" y="79509"/>
                  </a:lnTo>
                  <a:lnTo>
                    <a:pt x="85583" y="84991"/>
                  </a:lnTo>
                  <a:lnTo>
                    <a:pt x="77859" y="90930"/>
                  </a:lnTo>
                  <a:lnTo>
                    <a:pt x="70355" y="97538"/>
                  </a:lnTo>
                  <a:lnTo>
                    <a:pt x="63003" y="105332"/>
                  </a:lnTo>
                  <a:lnTo>
                    <a:pt x="55759" y="114504"/>
                  </a:lnTo>
                  <a:lnTo>
                    <a:pt x="48588" y="124933"/>
                  </a:lnTo>
                  <a:lnTo>
                    <a:pt x="41467" y="136382"/>
                  </a:lnTo>
                  <a:lnTo>
                    <a:pt x="34383" y="148604"/>
                  </a:lnTo>
                  <a:lnTo>
                    <a:pt x="27491" y="161387"/>
                  </a:lnTo>
                  <a:lnTo>
                    <a:pt x="21090" y="174566"/>
                  </a:lnTo>
                  <a:lnTo>
                    <a:pt x="15308" y="188021"/>
                  </a:lnTo>
                  <a:lnTo>
                    <a:pt x="10273" y="201665"/>
                  </a:lnTo>
                  <a:lnTo>
                    <a:pt x="6190" y="215437"/>
                  </a:lnTo>
                  <a:lnTo>
                    <a:pt x="3078" y="229292"/>
                  </a:lnTo>
                  <a:lnTo>
                    <a:pt x="972" y="243038"/>
                  </a:lnTo>
                  <a:lnTo>
                    <a:pt x="0" y="256347"/>
                  </a:lnTo>
                  <a:lnTo>
                    <a:pt x="127" y="269079"/>
                  </a:lnTo>
                  <a:lnTo>
                    <a:pt x="1348" y="281255"/>
                  </a:lnTo>
                  <a:lnTo>
                    <a:pt x="3761" y="292973"/>
                  </a:lnTo>
                  <a:lnTo>
                    <a:pt x="7315" y="304335"/>
                  </a:lnTo>
                  <a:lnTo>
                    <a:pt x="11987" y="315271"/>
                  </a:lnTo>
                  <a:lnTo>
                    <a:pt x="17873" y="325549"/>
                  </a:lnTo>
                  <a:lnTo>
                    <a:pt x="24907" y="335081"/>
                  </a:lnTo>
                  <a:lnTo>
                    <a:pt x="32901" y="343449"/>
                  </a:lnTo>
                  <a:lnTo>
                    <a:pt x="41637" y="349859"/>
                  </a:lnTo>
                  <a:lnTo>
                    <a:pt x="50919" y="354054"/>
                  </a:lnTo>
                  <a:lnTo>
                    <a:pt x="60591" y="356243"/>
                  </a:lnTo>
                  <a:lnTo>
                    <a:pt x="70536" y="356816"/>
                  </a:lnTo>
                  <a:lnTo>
                    <a:pt x="80671" y="356158"/>
                  </a:lnTo>
                  <a:lnTo>
                    <a:pt x="90934" y="354279"/>
                  </a:lnTo>
                  <a:lnTo>
                    <a:pt x="101283" y="350825"/>
                  </a:lnTo>
                  <a:lnTo>
                    <a:pt x="111690" y="345726"/>
                  </a:lnTo>
                  <a:lnTo>
                    <a:pt x="122138" y="339186"/>
                  </a:lnTo>
                  <a:lnTo>
                    <a:pt x="132613" y="331501"/>
                  </a:lnTo>
                  <a:lnTo>
                    <a:pt x="143101" y="322964"/>
                  </a:lnTo>
                  <a:lnTo>
                    <a:pt x="153434" y="313978"/>
                  </a:lnTo>
                  <a:lnTo>
                    <a:pt x="163297" y="305034"/>
                  </a:lnTo>
                  <a:lnTo>
                    <a:pt x="172562" y="296384"/>
                  </a:lnTo>
                  <a:lnTo>
                    <a:pt x="181258" y="287765"/>
                  </a:lnTo>
                  <a:lnTo>
                    <a:pt x="189486" y="278525"/>
                  </a:lnTo>
                  <a:lnTo>
                    <a:pt x="197356" y="268334"/>
                  </a:lnTo>
                  <a:lnTo>
                    <a:pt x="204963" y="257030"/>
                  </a:lnTo>
                  <a:lnTo>
                    <a:pt x="212386" y="244452"/>
                  </a:lnTo>
                  <a:lnTo>
                    <a:pt x="219675" y="230655"/>
                  </a:lnTo>
                  <a:lnTo>
                    <a:pt x="226707" y="215999"/>
                  </a:lnTo>
                  <a:lnTo>
                    <a:pt x="233202" y="201023"/>
                  </a:lnTo>
                  <a:lnTo>
                    <a:pt x="239052" y="186066"/>
                  </a:lnTo>
                  <a:lnTo>
                    <a:pt x="244302" y="171263"/>
                  </a:lnTo>
                  <a:lnTo>
                    <a:pt x="249061" y="156637"/>
                  </a:lnTo>
                  <a:lnTo>
                    <a:pt x="253441" y="142174"/>
                  </a:lnTo>
                  <a:lnTo>
                    <a:pt x="257213" y="128004"/>
                  </a:lnTo>
                  <a:lnTo>
                    <a:pt x="259842" y="114402"/>
                  </a:lnTo>
                  <a:lnTo>
                    <a:pt x="261123" y="101470"/>
                  </a:lnTo>
                  <a:lnTo>
                    <a:pt x="261000" y="89157"/>
                  </a:lnTo>
                  <a:lnTo>
                    <a:pt x="259397" y="77348"/>
                  </a:lnTo>
                  <a:lnTo>
                    <a:pt x="256428" y="65925"/>
                  </a:lnTo>
                  <a:lnTo>
                    <a:pt x="252334" y="54948"/>
                  </a:lnTo>
                  <a:lnTo>
                    <a:pt x="247376" y="44642"/>
                  </a:lnTo>
                  <a:lnTo>
                    <a:pt x="241782" y="35082"/>
                  </a:lnTo>
                  <a:lnTo>
                    <a:pt x="235571" y="26357"/>
                  </a:lnTo>
                  <a:lnTo>
                    <a:pt x="228571" y="18641"/>
                  </a:lnTo>
                  <a:lnTo>
                    <a:pt x="220751" y="11942"/>
                  </a:lnTo>
                  <a:lnTo>
                    <a:pt x="212211" y="6444"/>
                  </a:lnTo>
                  <a:lnTo>
                    <a:pt x="203100" y="2574"/>
                  </a:lnTo>
                  <a:lnTo>
                    <a:pt x="193572" y="420"/>
                  </a:lnTo>
                  <a:lnTo>
                    <a:pt x="184008" y="0"/>
                  </a:lnTo>
                  <a:lnTo>
                    <a:pt x="173973" y="1602"/>
                  </a:lnTo>
                  <a:lnTo>
                    <a:pt x="161471" y="7602"/>
                  </a:lnTo>
                  <a:lnTo>
                    <a:pt x="143034" y="218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264742" y="3508687"/>
              <a:ext cx="60763" cy="81881"/>
            </a:xfrm>
            <a:custGeom>
              <a:avLst/>
              <a:gdLst/>
              <a:ahLst/>
              <a:cxnLst/>
              <a:rect l="0" t="0" r="0" b="0"/>
              <a:pathLst>
                <a:path w="60763" h="81881">
                  <a:moveTo>
                    <a:pt x="51517" y="0"/>
                  </a:moveTo>
                  <a:lnTo>
                    <a:pt x="42783" y="3068"/>
                  </a:lnTo>
                  <a:lnTo>
                    <a:pt x="35077" y="7131"/>
                  </a:lnTo>
                  <a:lnTo>
                    <a:pt x="27679" y="12624"/>
                  </a:lnTo>
                  <a:lnTo>
                    <a:pt x="20591" y="19383"/>
                  </a:lnTo>
                  <a:lnTo>
                    <a:pt x="14061" y="27181"/>
                  </a:lnTo>
                  <a:lnTo>
                    <a:pt x="8202" y="35774"/>
                  </a:lnTo>
                  <a:lnTo>
                    <a:pt x="3455" y="44786"/>
                  </a:lnTo>
                  <a:lnTo>
                    <a:pt x="631" y="53744"/>
                  </a:lnTo>
                  <a:lnTo>
                    <a:pt x="0" y="62376"/>
                  </a:lnTo>
                  <a:lnTo>
                    <a:pt x="1527" y="70134"/>
                  </a:lnTo>
                  <a:lnTo>
                    <a:pt x="5137" y="76134"/>
                  </a:lnTo>
                  <a:lnTo>
                    <a:pt x="10559" y="80049"/>
                  </a:lnTo>
                  <a:lnTo>
                    <a:pt x="17265" y="81880"/>
                  </a:lnTo>
                  <a:lnTo>
                    <a:pt x="24587" y="81680"/>
                  </a:lnTo>
                  <a:lnTo>
                    <a:pt x="32090" y="79690"/>
                  </a:lnTo>
                  <a:lnTo>
                    <a:pt x="39412" y="76103"/>
                  </a:lnTo>
                  <a:lnTo>
                    <a:pt x="46174" y="70964"/>
                  </a:lnTo>
                  <a:lnTo>
                    <a:pt x="52226" y="64438"/>
                  </a:lnTo>
                  <a:lnTo>
                    <a:pt x="57119" y="56788"/>
                  </a:lnTo>
                  <a:lnTo>
                    <a:pt x="60051" y="48285"/>
                  </a:lnTo>
                  <a:lnTo>
                    <a:pt x="60762" y="39172"/>
                  </a:lnTo>
                  <a:lnTo>
                    <a:pt x="59389" y="30087"/>
                  </a:lnTo>
                  <a:lnTo>
                    <a:pt x="55860" y="21171"/>
                  </a:lnTo>
                  <a:lnTo>
                    <a:pt x="47625" y="11645"/>
                  </a:lnTo>
                  <a:lnTo>
                    <a:pt x="3046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664753" y="3561330"/>
              <a:ext cx="9476" cy="347441"/>
            </a:xfrm>
            <a:custGeom>
              <a:avLst/>
              <a:gdLst/>
              <a:ahLst/>
              <a:cxnLst/>
              <a:rect l="0" t="0" r="0" b="0"/>
              <a:pathLst>
                <a:path w="9476" h="347441">
                  <a:moveTo>
                    <a:pt x="9475" y="0"/>
                  </a:moveTo>
                  <a:lnTo>
                    <a:pt x="6608" y="8935"/>
                  </a:lnTo>
                  <a:lnTo>
                    <a:pt x="4466" y="18562"/>
                  </a:lnTo>
                  <a:lnTo>
                    <a:pt x="2863" y="29863"/>
                  </a:lnTo>
                  <a:lnTo>
                    <a:pt x="1683" y="43049"/>
                  </a:lnTo>
                  <a:lnTo>
                    <a:pt x="834" y="58473"/>
                  </a:lnTo>
                  <a:lnTo>
                    <a:pt x="241" y="76105"/>
                  </a:lnTo>
                  <a:lnTo>
                    <a:pt x="0" y="95618"/>
                  </a:lnTo>
                  <a:lnTo>
                    <a:pt x="363" y="116599"/>
                  </a:lnTo>
                  <a:lnTo>
                    <a:pt x="1419" y="138663"/>
                  </a:lnTo>
                  <a:lnTo>
                    <a:pt x="2940" y="161340"/>
                  </a:lnTo>
                  <a:lnTo>
                    <a:pt x="4500" y="184087"/>
                  </a:lnTo>
                  <a:lnTo>
                    <a:pt x="5844" y="206597"/>
                  </a:lnTo>
                  <a:lnTo>
                    <a:pt x="6897" y="228456"/>
                  </a:lnTo>
                  <a:lnTo>
                    <a:pt x="7679" y="249070"/>
                  </a:lnTo>
                  <a:lnTo>
                    <a:pt x="8239" y="268218"/>
                  </a:lnTo>
                  <a:lnTo>
                    <a:pt x="8634" y="285621"/>
                  </a:lnTo>
                  <a:lnTo>
                    <a:pt x="8948" y="302563"/>
                  </a:lnTo>
                  <a:lnTo>
                    <a:pt x="9213" y="321648"/>
                  </a:lnTo>
                  <a:lnTo>
                    <a:pt x="9475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526830" y="3687672"/>
              <a:ext cx="231628" cy="73700"/>
            </a:xfrm>
            <a:custGeom>
              <a:avLst/>
              <a:gdLst/>
              <a:ahLst/>
              <a:cxnLst/>
              <a:rect l="0" t="0" r="0" b="0"/>
              <a:pathLst>
                <a:path w="231628" h="73700">
                  <a:moveTo>
                    <a:pt x="231627" y="0"/>
                  </a:moveTo>
                  <a:lnTo>
                    <a:pt x="222758" y="2934"/>
                  </a:lnTo>
                  <a:lnTo>
                    <a:pt x="213771" y="5716"/>
                  </a:lnTo>
                  <a:lnTo>
                    <a:pt x="203781" y="8615"/>
                  </a:lnTo>
                  <a:lnTo>
                    <a:pt x="192973" y="11656"/>
                  </a:lnTo>
                  <a:lnTo>
                    <a:pt x="181810" y="14821"/>
                  </a:lnTo>
                  <a:lnTo>
                    <a:pt x="170600" y="18084"/>
                  </a:lnTo>
                  <a:lnTo>
                    <a:pt x="159314" y="21422"/>
                  </a:lnTo>
                  <a:lnTo>
                    <a:pt x="147681" y="24813"/>
                  </a:lnTo>
                  <a:lnTo>
                    <a:pt x="135562" y="28247"/>
                  </a:lnTo>
                  <a:lnTo>
                    <a:pt x="122968" y="31874"/>
                  </a:lnTo>
                  <a:lnTo>
                    <a:pt x="109973" y="35996"/>
                  </a:lnTo>
                  <a:lnTo>
                    <a:pt x="96677" y="40729"/>
                  </a:lnTo>
                  <a:lnTo>
                    <a:pt x="83323" y="45874"/>
                  </a:lnTo>
                  <a:lnTo>
                    <a:pt x="70284" y="51021"/>
                  </a:lnTo>
                  <a:lnTo>
                    <a:pt x="57748" y="55921"/>
                  </a:lnTo>
                  <a:lnTo>
                    <a:pt x="45973" y="60360"/>
                  </a:lnTo>
                  <a:lnTo>
                    <a:pt x="34125" y="64509"/>
                  </a:lnTo>
                  <a:lnTo>
                    <a:pt x="20048" y="68729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765586" y="3719257"/>
              <a:ext cx="129741" cy="166728"/>
            </a:xfrm>
            <a:custGeom>
              <a:avLst/>
              <a:gdLst/>
              <a:ahLst/>
              <a:cxnLst/>
              <a:rect l="0" t="0" r="0" b="0"/>
              <a:pathLst>
                <a:path w="129741" h="166728">
                  <a:moveTo>
                    <a:pt x="13927" y="10529"/>
                  </a:moveTo>
                  <a:lnTo>
                    <a:pt x="10993" y="19330"/>
                  </a:lnTo>
                  <a:lnTo>
                    <a:pt x="8211" y="27677"/>
                  </a:lnTo>
                  <a:lnTo>
                    <a:pt x="5320" y="36380"/>
                  </a:lnTo>
                  <a:lnTo>
                    <a:pt x="2627" y="45674"/>
                  </a:lnTo>
                  <a:lnTo>
                    <a:pt x="758" y="55817"/>
                  </a:lnTo>
                  <a:lnTo>
                    <a:pt x="0" y="66858"/>
                  </a:lnTo>
                  <a:lnTo>
                    <a:pt x="313" y="78524"/>
                  </a:lnTo>
                  <a:lnTo>
                    <a:pt x="1515" y="90346"/>
                  </a:lnTo>
                  <a:lnTo>
                    <a:pt x="3402" y="102031"/>
                  </a:lnTo>
                  <a:lnTo>
                    <a:pt x="5958" y="113316"/>
                  </a:lnTo>
                  <a:lnTo>
                    <a:pt x="9342" y="123893"/>
                  </a:lnTo>
                  <a:lnTo>
                    <a:pt x="13584" y="133667"/>
                  </a:lnTo>
                  <a:lnTo>
                    <a:pt x="18736" y="142552"/>
                  </a:lnTo>
                  <a:lnTo>
                    <a:pt x="24950" y="150381"/>
                  </a:lnTo>
                  <a:lnTo>
                    <a:pt x="32204" y="157156"/>
                  </a:lnTo>
                  <a:lnTo>
                    <a:pt x="40175" y="162537"/>
                  </a:lnTo>
                  <a:lnTo>
                    <a:pt x="48366" y="165796"/>
                  </a:lnTo>
                  <a:lnTo>
                    <a:pt x="56464" y="166727"/>
                  </a:lnTo>
                  <a:lnTo>
                    <a:pt x="64357" y="165573"/>
                  </a:lnTo>
                  <a:lnTo>
                    <a:pt x="72038" y="162747"/>
                  </a:lnTo>
                  <a:lnTo>
                    <a:pt x="79531" y="158659"/>
                  </a:lnTo>
                  <a:lnTo>
                    <a:pt x="86717" y="153494"/>
                  </a:lnTo>
                  <a:lnTo>
                    <a:pt x="93322" y="147212"/>
                  </a:lnTo>
                  <a:lnTo>
                    <a:pt x="99249" y="139876"/>
                  </a:lnTo>
                  <a:lnTo>
                    <a:pt x="104552" y="131494"/>
                  </a:lnTo>
                  <a:lnTo>
                    <a:pt x="109350" y="121957"/>
                  </a:lnTo>
                  <a:lnTo>
                    <a:pt x="113758" y="111316"/>
                  </a:lnTo>
                  <a:lnTo>
                    <a:pt x="117719" y="99746"/>
                  </a:lnTo>
                  <a:lnTo>
                    <a:pt x="121008" y="87455"/>
                  </a:lnTo>
                  <a:lnTo>
                    <a:pt x="123556" y="74641"/>
                  </a:lnTo>
                  <a:lnTo>
                    <a:pt x="125439" y="61678"/>
                  </a:lnTo>
                  <a:lnTo>
                    <a:pt x="126992" y="47637"/>
                  </a:lnTo>
                  <a:lnTo>
                    <a:pt x="128348" y="29050"/>
                  </a:lnTo>
                  <a:lnTo>
                    <a:pt x="12974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926912" y="3708729"/>
              <a:ext cx="136872" cy="124923"/>
            </a:xfrm>
            <a:custGeom>
              <a:avLst/>
              <a:gdLst/>
              <a:ahLst/>
              <a:cxnLst/>
              <a:rect l="0" t="0" r="0" b="0"/>
              <a:pathLst>
                <a:path w="136872" h="124923">
                  <a:moveTo>
                    <a:pt x="0" y="31585"/>
                  </a:moveTo>
                  <a:lnTo>
                    <a:pt x="3001" y="40387"/>
                  </a:lnTo>
                  <a:lnTo>
                    <a:pt x="6423" y="48733"/>
                  </a:lnTo>
                  <a:lnTo>
                    <a:pt x="10615" y="57432"/>
                  </a:lnTo>
                  <a:lnTo>
                    <a:pt x="15343" y="66553"/>
                  </a:lnTo>
                  <a:lnTo>
                    <a:pt x="20176" y="76048"/>
                  </a:lnTo>
                  <a:lnTo>
                    <a:pt x="24853" y="85840"/>
                  </a:lnTo>
                  <a:lnTo>
                    <a:pt x="29289" y="95854"/>
                  </a:lnTo>
                  <a:lnTo>
                    <a:pt x="33490" y="106028"/>
                  </a:lnTo>
                  <a:lnTo>
                    <a:pt x="37480" y="116235"/>
                  </a:lnTo>
                  <a:lnTo>
                    <a:pt x="40627" y="123683"/>
                  </a:lnTo>
                  <a:lnTo>
                    <a:pt x="42238" y="124922"/>
                  </a:lnTo>
                  <a:lnTo>
                    <a:pt x="42817" y="121007"/>
                  </a:lnTo>
                  <a:lnTo>
                    <a:pt x="42904" y="113594"/>
                  </a:lnTo>
                  <a:lnTo>
                    <a:pt x="42803" y="103894"/>
                  </a:lnTo>
                  <a:lnTo>
                    <a:pt x="42658" y="92708"/>
                  </a:lnTo>
                  <a:lnTo>
                    <a:pt x="42691" y="80719"/>
                  </a:lnTo>
                  <a:lnTo>
                    <a:pt x="43226" y="68569"/>
                  </a:lnTo>
                  <a:lnTo>
                    <a:pt x="44404" y="56610"/>
                  </a:lnTo>
                  <a:lnTo>
                    <a:pt x="46513" y="45115"/>
                  </a:lnTo>
                  <a:lnTo>
                    <a:pt x="50062" y="34383"/>
                  </a:lnTo>
                  <a:lnTo>
                    <a:pt x="55198" y="24508"/>
                  </a:lnTo>
                  <a:lnTo>
                    <a:pt x="61919" y="15893"/>
                  </a:lnTo>
                  <a:lnTo>
                    <a:pt x="70251" y="9307"/>
                  </a:lnTo>
                  <a:lnTo>
                    <a:pt x="80026" y="4985"/>
                  </a:lnTo>
                  <a:lnTo>
                    <a:pt x="90558" y="2540"/>
                  </a:lnTo>
                  <a:lnTo>
                    <a:pt x="101871" y="991"/>
                  </a:lnTo>
                  <a:lnTo>
                    <a:pt x="116070" y="204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105897" y="3701746"/>
              <a:ext cx="178985" cy="196497"/>
            </a:xfrm>
            <a:custGeom>
              <a:avLst/>
              <a:gdLst/>
              <a:ahLst/>
              <a:cxnLst/>
              <a:rect l="0" t="0" r="0" b="0"/>
              <a:pathLst>
                <a:path w="178985" h="196497">
                  <a:moveTo>
                    <a:pt x="0" y="70154"/>
                  </a:moveTo>
                  <a:lnTo>
                    <a:pt x="66" y="81821"/>
                  </a:lnTo>
                  <a:lnTo>
                    <a:pt x="706" y="92310"/>
                  </a:lnTo>
                  <a:lnTo>
                    <a:pt x="1999" y="102616"/>
                  </a:lnTo>
                  <a:lnTo>
                    <a:pt x="3685" y="113091"/>
                  </a:lnTo>
                  <a:lnTo>
                    <a:pt x="5354" y="124083"/>
                  </a:lnTo>
                  <a:lnTo>
                    <a:pt x="6769" y="135636"/>
                  </a:lnTo>
                  <a:lnTo>
                    <a:pt x="7943" y="144543"/>
                  </a:lnTo>
                  <a:lnTo>
                    <a:pt x="8896" y="146666"/>
                  </a:lnTo>
                  <a:lnTo>
                    <a:pt x="9535" y="143032"/>
                  </a:lnTo>
                  <a:lnTo>
                    <a:pt x="9931" y="135569"/>
                  </a:lnTo>
                  <a:lnTo>
                    <a:pt x="10336" y="125697"/>
                  </a:lnTo>
                  <a:lnTo>
                    <a:pt x="11124" y="114319"/>
                  </a:lnTo>
                  <a:lnTo>
                    <a:pt x="12467" y="102001"/>
                  </a:lnTo>
                  <a:lnTo>
                    <a:pt x="14518" y="89248"/>
                  </a:lnTo>
                  <a:lnTo>
                    <a:pt x="17495" y="76586"/>
                  </a:lnTo>
                  <a:lnTo>
                    <a:pt x="21425" y="64284"/>
                  </a:lnTo>
                  <a:lnTo>
                    <a:pt x="26182" y="52560"/>
                  </a:lnTo>
                  <a:lnTo>
                    <a:pt x="31592" y="41675"/>
                  </a:lnTo>
                  <a:lnTo>
                    <a:pt x="37493" y="31688"/>
                  </a:lnTo>
                  <a:lnTo>
                    <a:pt x="43911" y="22658"/>
                  </a:lnTo>
                  <a:lnTo>
                    <a:pt x="51050" y="14731"/>
                  </a:lnTo>
                  <a:lnTo>
                    <a:pt x="58960" y="7894"/>
                  </a:lnTo>
                  <a:lnTo>
                    <a:pt x="67390" y="2642"/>
                  </a:lnTo>
                  <a:lnTo>
                    <a:pt x="75895" y="0"/>
                  </a:lnTo>
                  <a:lnTo>
                    <a:pt x="84208" y="307"/>
                  </a:lnTo>
                  <a:lnTo>
                    <a:pt x="92247" y="3446"/>
                  </a:lnTo>
                  <a:lnTo>
                    <a:pt x="100024" y="9208"/>
                  </a:lnTo>
                  <a:lnTo>
                    <a:pt x="107584" y="17194"/>
                  </a:lnTo>
                  <a:lnTo>
                    <a:pt x="114813" y="26926"/>
                  </a:lnTo>
                  <a:lnTo>
                    <a:pt x="121449" y="37958"/>
                  </a:lnTo>
                  <a:lnTo>
                    <a:pt x="127396" y="49925"/>
                  </a:lnTo>
                  <a:lnTo>
                    <a:pt x="132712" y="62549"/>
                  </a:lnTo>
                  <a:lnTo>
                    <a:pt x="137518" y="75628"/>
                  </a:lnTo>
                  <a:lnTo>
                    <a:pt x="141937" y="89014"/>
                  </a:lnTo>
                  <a:lnTo>
                    <a:pt x="146076" y="102444"/>
                  </a:lnTo>
                  <a:lnTo>
                    <a:pt x="150017" y="115542"/>
                  </a:lnTo>
                  <a:lnTo>
                    <a:pt x="153819" y="128126"/>
                  </a:lnTo>
                  <a:lnTo>
                    <a:pt x="157567" y="140132"/>
                  </a:lnTo>
                  <a:lnTo>
                    <a:pt x="161848" y="152906"/>
                  </a:lnTo>
                  <a:lnTo>
                    <a:pt x="168156" y="169804"/>
                  </a:lnTo>
                  <a:lnTo>
                    <a:pt x="178984" y="1964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7" name="Freeform 46"/>
          <p:cNvSpPr/>
          <p:nvPr/>
        </p:nvSpPr>
        <p:spPr>
          <a:xfrm>
            <a:off x="7632239" y="2300739"/>
            <a:ext cx="452727" cy="503943"/>
          </a:xfrm>
          <a:custGeom>
            <a:avLst/>
            <a:gdLst/>
            <a:ahLst/>
            <a:cxnLst/>
            <a:rect l="0" t="0" r="0" b="0"/>
            <a:pathLst>
              <a:path w="452727" h="503943">
                <a:moveTo>
                  <a:pt x="0" y="336912"/>
                </a:moveTo>
                <a:lnTo>
                  <a:pt x="5867" y="348647"/>
                </a:lnTo>
                <a:lnTo>
                  <a:pt x="11432" y="359776"/>
                </a:lnTo>
                <a:lnTo>
                  <a:pt x="17226" y="371375"/>
                </a:lnTo>
                <a:lnTo>
                  <a:pt x="23134" y="383536"/>
                </a:lnTo>
                <a:lnTo>
                  <a:pt x="28816" y="396196"/>
                </a:lnTo>
                <a:lnTo>
                  <a:pt x="34091" y="409252"/>
                </a:lnTo>
                <a:lnTo>
                  <a:pt x="38941" y="422604"/>
                </a:lnTo>
                <a:lnTo>
                  <a:pt x="43427" y="436169"/>
                </a:lnTo>
                <a:lnTo>
                  <a:pt x="47629" y="449880"/>
                </a:lnTo>
                <a:lnTo>
                  <a:pt x="51620" y="463526"/>
                </a:lnTo>
                <a:lnTo>
                  <a:pt x="55461" y="476768"/>
                </a:lnTo>
                <a:lnTo>
                  <a:pt x="59222" y="489398"/>
                </a:lnTo>
                <a:lnTo>
                  <a:pt x="63835" y="499492"/>
                </a:lnTo>
                <a:lnTo>
                  <a:pt x="69880" y="503942"/>
                </a:lnTo>
                <a:lnTo>
                  <a:pt x="76443" y="502207"/>
                </a:lnTo>
                <a:lnTo>
                  <a:pt x="83530" y="495159"/>
                </a:lnTo>
                <a:lnTo>
                  <a:pt x="91284" y="484006"/>
                </a:lnTo>
                <a:lnTo>
                  <a:pt x="99542" y="470331"/>
                </a:lnTo>
                <a:lnTo>
                  <a:pt x="107894" y="455928"/>
                </a:lnTo>
                <a:lnTo>
                  <a:pt x="116088" y="441831"/>
                </a:lnTo>
                <a:lnTo>
                  <a:pt x="124037" y="428246"/>
                </a:lnTo>
                <a:lnTo>
                  <a:pt x="131752" y="414892"/>
                </a:lnTo>
                <a:lnTo>
                  <a:pt x="139271" y="401532"/>
                </a:lnTo>
                <a:lnTo>
                  <a:pt x="146642" y="388063"/>
                </a:lnTo>
                <a:lnTo>
                  <a:pt x="153904" y="374463"/>
                </a:lnTo>
                <a:lnTo>
                  <a:pt x="161095" y="360748"/>
                </a:lnTo>
                <a:lnTo>
                  <a:pt x="168400" y="346939"/>
                </a:lnTo>
                <a:lnTo>
                  <a:pt x="176144" y="333061"/>
                </a:lnTo>
                <a:lnTo>
                  <a:pt x="184469" y="319134"/>
                </a:lnTo>
                <a:lnTo>
                  <a:pt x="193347" y="305171"/>
                </a:lnTo>
                <a:lnTo>
                  <a:pt x="202686" y="291184"/>
                </a:lnTo>
                <a:lnTo>
                  <a:pt x="212377" y="277176"/>
                </a:lnTo>
                <a:lnTo>
                  <a:pt x="222324" y="262988"/>
                </a:lnTo>
                <a:lnTo>
                  <a:pt x="232455" y="248318"/>
                </a:lnTo>
                <a:lnTo>
                  <a:pt x="242713" y="233041"/>
                </a:lnTo>
                <a:lnTo>
                  <a:pt x="253059" y="217358"/>
                </a:lnTo>
                <a:lnTo>
                  <a:pt x="263463" y="201676"/>
                </a:lnTo>
                <a:lnTo>
                  <a:pt x="273914" y="186239"/>
                </a:lnTo>
                <a:lnTo>
                  <a:pt x="284559" y="171110"/>
                </a:lnTo>
                <a:lnTo>
                  <a:pt x="295699" y="156265"/>
                </a:lnTo>
                <a:lnTo>
                  <a:pt x="307455" y="141655"/>
                </a:lnTo>
                <a:lnTo>
                  <a:pt x="319792" y="127385"/>
                </a:lnTo>
                <a:lnTo>
                  <a:pt x="332607" y="113716"/>
                </a:lnTo>
                <a:lnTo>
                  <a:pt x="345779" y="100741"/>
                </a:lnTo>
                <a:lnTo>
                  <a:pt x="359049" y="88399"/>
                </a:lnTo>
                <a:lnTo>
                  <a:pt x="372030" y="76570"/>
                </a:lnTo>
                <a:lnTo>
                  <a:pt x="384532" y="65133"/>
                </a:lnTo>
                <a:lnTo>
                  <a:pt x="396384" y="54147"/>
                </a:lnTo>
                <a:lnTo>
                  <a:pt x="407351" y="43835"/>
                </a:lnTo>
                <a:lnTo>
                  <a:pt x="417385" y="34276"/>
                </a:lnTo>
                <a:lnTo>
                  <a:pt x="426306" y="25692"/>
                </a:lnTo>
                <a:lnTo>
                  <a:pt x="434580" y="17689"/>
                </a:lnTo>
                <a:lnTo>
                  <a:pt x="442934" y="9564"/>
                </a:lnTo>
                <a:lnTo>
                  <a:pt x="452726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reeform 47"/>
          <p:cNvSpPr/>
          <p:nvPr/>
        </p:nvSpPr>
        <p:spPr>
          <a:xfrm>
            <a:off x="7625067" y="3925023"/>
            <a:ext cx="389555" cy="473816"/>
          </a:xfrm>
          <a:custGeom>
            <a:avLst/>
            <a:gdLst/>
            <a:ahLst/>
            <a:cxnLst/>
            <a:rect l="0" t="0" r="0" b="0"/>
            <a:pathLst>
              <a:path w="389555" h="473816">
                <a:moveTo>
                  <a:pt x="0" y="273741"/>
                </a:moveTo>
                <a:lnTo>
                  <a:pt x="2934" y="282610"/>
                </a:lnTo>
                <a:lnTo>
                  <a:pt x="5716" y="291597"/>
                </a:lnTo>
                <a:lnTo>
                  <a:pt x="8615" y="301588"/>
                </a:lnTo>
                <a:lnTo>
                  <a:pt x="11656" y="312395"/>
                </a:lnTo>
                <a:lnTo>
                  <a:pt x="14821" y="323558"/>
                </a:lnTo>
                <a:lnTo>
                  <a:pt x="18085" y="334768"/>
                </a:lnTo>
                <a:lnTo>
                  <a:pt x="21423" y="346053"/>
                </a:lnTo>
                <a:lnTo>
                  <a:pt x="24814" y="357686"/>
                </a:lnTo>
                <a:lnTo>
                  <a:pt x="28243" y="369805"/>
                </a:lnTo>
                <a:lnTo>
                  <a:pt x="31698" y="382400"/>
                </a:lnTo>
                <a:lnTo>
                  <a:pt x="35170" y="395394"/>
                </a:lnTo>
                <a:lnTo>
                  <a:pt x="38659" y="408690"/>
                </a:lnTo>
                <a:lnTo>
                  <a:pt x="42324" y="422044"/>
                </a:lnTo>
                <a:lnTo>
                  <a:pt x="46470" y="435083"/>
                </a:lnTo>
                <a:lnTo>
                  <a:pt x="51227" y="447606"/>
                </a:lnTo>
                <a:lnTo>
                  <a:pt x="56557" y="458793"/>
                </a:lnTo>
                <a:lnTo>
                  <a:pt x="62359" y="467184"/>
                </a:lnTo>
                <a:lnTo>
                  <a:pt x="68523" y="472217"/>
                </a:lnTo>
                <a:lnTo>
                  <a:pt x="74949" y="473815"/>
                </a:lnTo>
                <a:lnTo>
                  <a:pt x="81562" y="471936"/>
                </a:lnTo>
                <a:lnTo>
                  <a:pt x="88301" y="466936"/>
                </a:lnTo>
                <a:lnTo>
                  <a:pt x="94960" y="459566"/>
                </a:lnTo>
                <a:lnTo>
                  <a:pt x="101204" y="450743"/>
                </a:lnTo>
                <a:lnTo>
                  <a:pt x="106886" y="441121"/>
                </a:lnTo>
                <a:lnTo>
                  <a:pt x="112023" y="431074"/>
                </a:lnTo>
                <a:lnTo>
                  <a:pt x="116707" y="420805"/>
                </a:lnTo>
                <a:lnTo>
                  <a:pt x="121050" y="410418"/>
                </a:lnTo>
                <a:lnTo>
                  <a:pt x="125307" y="399969"/>
                </a:lnTo>
                <a:lnTo>
                  <a:pt x="129858" y="389486"/>
                </a:lnTo>
                <a:lnTo>
                  <a:pt x="134888" y="378979"/>
                </a:lnTo>
                <a:lnTo>
                  <a:pt x="140405" y="368294"/>
                </a:lnTo>
                <a:lnTo>
                  <a:pt x="146333" y="357127"/>
                </a:lnTo>
                <a:lnTo>
                  <a:pt x="152580" y="345351"/>
                </a:lnTo>
                <a:lnTo>
                  <a:pt x="159063" y="333001"/>
                </a:lnTo>
                <a:lnTo>
                  <a:pt x="165714" y="320179"/>
                </a:lnTo>
                <a:lnTo>
                  <a:pt x="172487" y="306996"/>
                </a:lnTo>
                <a:lnTo>
                  <a:pt x="179509" y="293550"/>
                </a:lnTo>
                <a:lnTo>
                  <a:pt x="187061" y="279918"/>
                </a:lnTo>
                <a:lnTo>
                  <a:pt x="195252" y="266156"/>
                </a:lnTo>
                <a:lnTo>
                  <a:pt x="203872" y="252304"/>
                </a:lnTo>
                <a:lnTo>
                  <a:pt x="212505" y="238391"/>
                </a:lnTo>
                <a:lnTo>
                  <a:pt x="220908" y="224438"/>
                </a:lnTo>
                <a:lnTo>
                  <a:pt x="229177" y="210457"/>
                </a:lnTo>
                <a:lnTo>
                  <a:pt x="237642" y="196456"/>
                </a:lnTo>
                <a:lnTo>
                  <a:pt x="246485" y="182444"/>
                </a:lnTo>
                <a:lnTo>
                  <a:pt x="255731" y="168423"/>
                </a:lnTo>
                <a:lnTo>
                  <a:pt x="265323" y="154396"/>
                </a:lnTo>
                <a:lnTo>
                  <a:pt x="275187" y="140370"/>
                </a:lnTo>
                <a:lnTo>
                  <a:pt x="285252" y="126510"/>
                </a:lnTo>
                <a:lnTo>
                  <a:pt x="295462" y="113123"/>
                </a:lnTo>
                <a:lnTo>
                  <a:pt x="305779" y="100332"/>
                </a:lnTo>
                <a:lnTo>
                  <a:pt x="316332" y="87775"/>
                </a:lnTo>
                <a:lnTo>
                  <a:pt x="327411" y="74738"/>
                </a:lnTo>
                <a:lnTo>
                  <a:pt x="339107" y="60874"/>
                </a:lnTo>
                <a:lnTo>
                  <a:pt x="350770" y="46912"/>
                </a:lnTo>
                <a:lnTo>
                  <a:pt x="362236" y="33114"/>
                </a:lnTo>
                <a:lnTo>
                  <a:pt x="374516" y="18262"/>
                </a:lnTo>
                <a:lnTo>
                  <a:pt x="389554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Freeform 48"/>
          <p:cNvSpPr/>
          <p:nvPr/>
        </p:nvSpPr>
        <p:spPr>
          <a:xfrm>
            <a:off x="628453" y="4221269"/>
            <a:ext cx="1415" cy="569"/>
          </a:xfrm>
          <a:custGeom>
            <a:avLst/>
            <a:gdLst/>
            <a:ahLst/>
            <a:cxnLst/>
            <a:rect l="0" t="0" r="0" b="0"/>
            <a:pathLst>
              <a:path w="1415" h="569">
                <a:moveTo>
                  <a:pt x="0" y="568"/>
                </a:moveTo>
                <a:lnTo>
                  <a:pt x="1414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9" name="Group 68"/>
          <p:cNvGrpSpPr/>
          <p:nvPr/>
        </p:nvGrpSpPr>
        <p:grpSpPr>
          <a:xfrm>
            <a:off x="1703468" y="1758917"/>
            <a:ext cx="1486207" cy="833923"/>
            <a:chOff x="1703468" y="1758917"/>
            <a:chExt cx="1486207" cy="833923"/>
          </a:xfrm>
        </p:grpSpPr>
        <p:sp>
          <p:nvSpPr>
            <p:cNvPr id="50" name="Freeform 49"/>
            <p:cNvSpPr/>
            <p:nvPr/>
          </p:nvSpPr>
          <p:spPr>
            <a:xfrm>
              <a:off x="2016862" y="1893650"/>
              <a:ext cx="183134" cy="258693"/>
            </a:xfrm>
            <a:custGeom>
              <a:avLst/>
              <a:gdLst/>
              <a:ahLst/>
              <a:cxnLst/>
              <a:rect l="0" t="0" r="0" b="0"/>
              <a:pathLst>
                <a:path w="183134" h="258693">
                  <a:moveTo>
                    <a:pt x="172605" y="44251"/>
                  </a:moveTo>
                  <a:lnTo>
                    <a:pt x="166737" y="38317"/>
                  </a:lnTo>
                  <a:lnTo>
                    <a:pt x="161173" y="32112"/>
                  </a:lnTo>
                  <a:lnTo>
                    <a:pt x="155360" y="25030"/>
                  </a:lnTo>
                  <a:lnTo>
                    <a:pt x="148760" y="17608"/>
                  </a:lnTo>
                  <a:lnTo>
                    <a:pt x="140486" y="10907"/>
                  </a:lnTo>
                  <a:lnTo>
                    <a:pt x="130208" y="5481"/>
                  </a:lnTo>
                  <a:lnTo>
                    <a:pt x="118402" y="1704"/>
                  </a:lnTo>
                  <a:lnTo>
                    <a:pt x="106025" y="0"/>
                  </a:lnTo>
                  <a:lnTo>
                    <a:pt x="93706" y="386"/>
                  </a:lnTo>
                  <a:lnTo>
                    <a:pt x="81692" y="2731"/>
                  </a:lnTo>
                  <a:lnTo>
                    <a:pt x="70027" y="6957"/>
                  </a:lnTo>
                  <a:lnTo>
                    <a:pt x="58672" y="12834"/>
                  </a:lnTo>
                  <a:lnTo>
                    <a:pt x="47726" y="20200"/>
                  </a:lnTo>
                  <a:lnTo>
                    <a:pt x="37435" y="29038"/>
                  </a:lnTo>
                  <a:lnTo>
                    <a:pt x="27885" y="39207"/>
                  </a:lnTo>
                  <a:lnTo>
                    <a:pt x="19334" y="50628"/>
                  </a:lnTo>
                  <a:lnTo>
                    <a:pt x="12268" y="63350"/>
                  </a:lnTo>
                  <a:lnTo>
                    <a:pt x="6819" y="77275"/>
                  </a:lnTo>
                  <a:lnTo>
                    <a:pt x="2972" y="92033"/>
                  </a:lnTo>
                  <a:lnTo>
                    <a:pt x="751" y="107084"/>
                  </a:lnTo>
                  <a:lnTo>
                    <a:pt x="0" y="122087"/>
                  </a:lnTo>
                  <a:lnTo>
                    <a:pt x="612" y="136583"/>
                  </a:lnTo>
                  <a:lnTo>
                    <a:pt x="2610" y="149938"/>
                  </a:lnTo>
                  <a:lnTo>
                    <a:pt x="5881" y="161926"/>
                  </a:lnTo>
                  <a:lnTo>
                    <a:pt x="10363" y="172976"/>
                  </a:lnTo>
                  <a:lnTo>
                    <a:pt x="16120" y="183939"/>
                  </a:lnTo>
                  <a:lnTo>
                    <a:pt x="23067" y="195314"/>
                  </a:lnTo>
                  <a:lnTo>
                    <a:pt x="31002" y="206925"/>
                  </a:lnTo>
                  <a:lnTo>
                    <a:pt x="39700" y="218121"/>
                  </a:lnTo>
                  <a:lnTo>
                    <a:pt x="48960" y="228534"/>
                  </a:lnTo>
                  <a:lnTo>
                    <a:pt x="58789" y="237797"/>
                  </a:lnTo>
                  <a:lnTo>
                    <a:pt x="69371" y="245408"/>
                  </a:lnTo>
                  <a:lnTo>
                    <a:pt x="80746" y="251255"/>
                  </a:lnTo>
                  <a:lnTo>
                    <a:pt x="92655" y="255383"/>
                  </a:lnTo>
                  <a:lnTo>
                    <a:pt x="104649" y="257802"/>
                  </a:lnTo>
                  <a:lnTo>
                    <a:pt x="116454" y="258692"/>
                  </a:lnTo>
                  <a:lnTo>
                    <a:pt x="127917" y="258311"/>
                  </a:lnTo>
                  <a:lnTo>
                    <a:pt x="140259" y="256755"/>
                  </a:lnTo>
                  <a:lnTo>
                    <a:pt x="156796" y="252775"/>
                  </a:lnTo>
                  <a:lnTo>
                    <a:pt x="183133" y="2442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254546" y="2008006"/>
              <a:ext cx="159690" cy="163407"/>
            </a:xfrm>
            <a:custGeom>
              <a:avLst/>
              <a:gdLst/>
              <a:ahLst/>
              <a:cxnLst/>
              <a:rect l="0" t="0" r="0" b="0"/>
              <a:pathLst>
                <a:path w="159690" h="163407">
                  <a:moveTo>
                    <a:pt x="103377" y="3594"/>
                  </a:moveTo>
                  <a:lnTo>
                    <a:pt x="94509" y="861"/>
                  </a:lnTo>
                  <a:lnTo>
                    <a:pt x="85522" y="0"/>
                  </a:lnTo>
                  <a:lnTo>
                    <a:pt x="75535" y="995"/>
                  </a:lnTo>
                  <a:lnTo>
                    <a:pt x="64901" y="3706"/>
                  </a:lnTo>
                  <a:lnTo>
                    <a:pt x="54385" y="8139"/>
                  </a:lnTo>
                  <a:lnTo>
                    <a:pt x="44433" y="14128"/>
                  </a:lnTo>
                  <a:lnTo>
                    <a:pt x="35146" y="21386"/>
                  </a:lnTo>
                  <a:lnTo>
                    <a:pt x="26458" y="29613"/>
                  </a:lnTo>
                  <a:lnTo>
                    <a:pt x="18261" y="38555"/>
                  </a:lnTo>
                  <a:lnTo>
                    <a:pt x="10929" y="48336"/>
                  </a:lnTo>
                  <a:lnTo>
                    <a:pt x="5282" y="59418"/>
                  </a:lnTo>
                  <a:lnTo>
                    <a:pt x="1635" y="71936"/>
                  </a:lnTo>
                  <a:lnTo>
                    <a:pt x="0" y="85259"/>
                  </a:lnTo>
                  <a:lnTo>
                    <a:pt x="338" y="98208"/>
                  </a:lnTo>
                  <a:lnTo>
                    <a:pt x="2429" y="110131"/>
                  </a:lnTo>
                  <a:lnTo>
                    <a:pt x="6255" y="120745"/>
                  </a:lnTo>
                  <a:lnTo>
                    <a:pt x="12089" y="129876"/>
                  </a:lnTo>
                  <a:lnTo>
                    <a:pt x="19898" y="137606"/>
                  </a:lnTo>
                  <a:lnTo>
                    <a:pt x="29393" y="144170"/>
                  </a:lnTo>
                  <a:lnTo>
                    <a:pt x="40207" y="149836"/>
                  </a:lnTo>
                  <a:lnTo>
                    <a:pt x="52000" y="154834"/>
                  </a:lnTo>
                  <a:lnTo>
                    <a:pt x="64493" y="159025"/>
                  </a:lnTo>
                  <a:lnTo>
                    <a:pt x="77478" y="161938"/>
                  </a:lnTo>
                  <a:lnTo>
                    <a:pt x="90793" y="163406"/>
                  </a:lnTo>
                  <a:lnTo>
                    <a:pt x="104003" y="163238"/>
                  </a:lnTo>
                  <a:lnTo>
                    <a:pt x="116420" y="161072"/>
                  </a:lnTo>
                  <a:lnTo>
                    <a:pt x="127724" y="156903"/>
                  </a:lnTo>
                  <a:lnTo>
                    <a:pt x="137620" y="150848"/>
                  </a:lnTo>
                  <a:lnTo>
                    <a:pt x="145671" y="142972"/>
                  </a:lnTo>
                  <a:lnTo>
                    <a:pt x="151821" y="133495"/>
                  </a:lnTo>
                  <a:lnTo>
                    <a:pt x="156155" y="122897"/>
                  </a:lnTo>
                  <a:lnTo>
                    <a:pt x="158713" y="111801"/>
                  </a:lnTo>
                  <a:lnTo>
                    <a:pt x="159689" y="100606"/>
                  </a:lnTo>
                  <a:lnTo>
                    <a:pt x="159060" y="89652"/>
                  </a:lnTo>
                  <a:lnTo>
                    <a:pt x="156519" y="79296"/>
                  </a:lnTo>
                  <a:lnTo>
                    <a:pt x="152079" y="69670"/>
                  </a:lnTo>
                  <a:lnTo>
                    <a:pt x="146281" y="60827"/>
                  </a:lnTo>
                  <a:lnTo>
                    <a:pt x="139348" y="51870"/>
                  </a:lnTo>
                  <a:lnTo>
                    <a:pt x="129556" y="40895"/>
                  </a:lnTo>
                  <a:lnTo>
                    <a:pt x="113905" y="246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456558" y="1969486"/>
              <a:ext cx="290920" cy="200043"/>
            </a:xfrm>
            <a:custGeom>
              <a:avLst/>
              <a:gdLst/>
              <a:ahLst/>
              <a:cxnLst/>
              <a:rect l="0" t="0" r="0" b="0"/>
              <a:pathLst>
                <a:path w="290920" h="200043">
                  <a:moveTo>
                    <a:pt x="17178" y="0"/>
                  </a:moveTo>
                  <a:lnTo>
                    <a:pt x="17111" y="14535"/>
                  </a:lnTo>
                  <a:lnTo>
                    <a:pt x="16470" y="27166"/>
                  </a:lnTo>
                  <a:lnTo>
                    <a:pt x="15174" y="39071"/>
                  </a:lnTo>
                  <a:lnTo>
                    <a:pt x="13313" y="50553"/>
                  </a:lnTo>
                  <a:lnTo>
                    <a:pt x="10997" y="61745"/>
                  </a:lnTo>
                  <a:lnTo>
                    <a:pt x="8336" y="72737"/>
                  </a:lnTo>
                  <a:lnTo>
                    <a:pt x="5585" y="83752"/>
                  </a:lnTo>
                  <a:lnTo>
                    <a:pt x="3127" y="95143"/>
                  </a:lnTo>
                  <a:lnTo>
                    <a:pt x="1153" y="107060"/>
                  </a:lnTo>
                  <a:lnTo>
                    <a:pt x="0" y="119166"/>
                  </a:lnTo>
                  <a:lnTo>
                    <a:pt x="209" y="130760"/>
                  </a:lnTo>
                  <a:lnTo>
                    <a:pt x="1950" y="141468"/>
                  </a:lnTo>
                  <a:lnTo>
                    <a:pt x="5240" y="150775"/>
                  </a:lnTo>
                  <a:lnTo>
                    <a:pt x="10115" y="157889"/>
                  </a:lnTo>
                  <a:lnTo>
                    <a:pt x="16430" y="162593"/>
                  </a:lnTo>
                  <a:lnTo>
                    <a:pt x="23922" y="165141"/>
                  </a:lnTo>
                  <a:lnTo>
                    <a:pt x="32313" y="165960"/>
                  </a:lnTo>
                  <a:lnTo>
                    <a:pt x="41356" y="165477"/>
                  </a:lnTo>
                  <a:lnTo>
                    <a:pt x="50697" y="163887"/>
                  </a:lnTo>
                  <a:lnTo>
                    <a:pt x="59887" y="161159"/>
                  </a:lnTo>
                  <a:lnTo>
                    <a:pt x="68695" y="157362"/>
                  </a:lnTo>
                  <a:lnTo>
                    <a:pt x="77084" y="152510"/>
                  </a:lnTo>
                  <a:lnTo>
                    <a:pt x="85105" y="146497"/>
                  </a:lnTo>
                  <a:lnTo>
                    <a:pt x="92826" y="139370"/>
                  </a:lnTo>
                  <a:lnTo>
                    <a:pt x="99996" y="131142"/>
                  </a:lnTo>
                  <a:lnTo>
                    <a:pt x="106059" y="121716"/>
                  </a:lnTo>
                  <a:lnTo>
                    <a:pt x="110810" y="111157"/>
                  </a:lnTo>
                  <a:lnTo>
                    <a:pt x="114509" y="99812"/>
                  </a:lnTo>
                  <a:lnTo>
                    <a:pt x="117689" y="88206"/>
                  </a:lnTo>
                  <a:lnTo>
                    <a:pt x="120731" y="76683"/>
                  </a:lnTo>
                  <a:lnTo>
                    <a:pt x="124132" y="66187"/>
                  </a:lnTo>
                  <a:lnTo>
                    <a:pt x="128567" y="58267"/>
                  </a:lnTo>
                  <a:lnTo>
                    <a:pt x="134298" y="53549"/>
                  </a:lnTo>
                  <a:lnTo>
                    <a:pt x="141081" y="51994"/>
                  </a:lnTo>
                  <a:lnTo>
                    <a:pt x="148391" y="53370"/>
                  </a:lnTo>
                  <a:lnTo>
                    <a:pt x="155854" y="57223"/>
                  </a:lnTo>
                  <a:lnTo>
                    <a:pt x="163133" y="63178"/>
                  </a:lnTo>
                  <a:lnTo>
                    <a:pt x="169859" y="71045"/>
                  </a:lnTo>
                  <a:lnTo>
                    <a:pt x="175891" y="80548"/>
                  </a:lnTo>
                  <a:lnTo>
                    <a:pt x="181108" y="91347"/>
                  </a:lnTo>
                  <a:lnTo>
                    <a:pt x="185323" y="103118"/>
                  </a:lnTo>
                  <a:lnTo>
                    <a:pt x="188506" y="115486"/>
                  </a:lnTo>
                  <a:lnTo>
                    <a:pt x="190003" y="124567"/>
                  </a:lnTo>
                  <a:lnTo>
                    <a:pt x="189603" y="125749"/>
                  </a:lnTo>
                  <a:lnTo>
                    <a:pt x="188684" y="120511"/>
                  </a:lnTo>
                  <a:lnTo>
                    <a:pt x="188006" y="110984"/>
                  </a:lnTo>
                  <a:lnTo>
                    <a:pt x="187996" y="98673"/>
                  </a:lnTo>
                  <a:lnTo>
                    <a:pt x="188776" y="84568"/>
                  </a:lnTo>
                  <a:lnTo>
                    <a:pt x="190437" y="69625"/>
                  </a:lnTo>
                  <a:lnTo>
                    <a:pt x="193150" y="54865"/>
                  </a:lnTo>
                  <a:lnTo>
                    <a:pt x="196904" y="40838"/>
                  </a:lnTo>
                  <a:lnTo>
                    <a:pt x="201713" y="28633"/>
                  </a:lnTo>
                  <a:lnTo>
                    <a:pt x="207690" y="20003"/>
                  </a:lnTo>
                  <a:lnTo>
                    <a:pt x="214784" y="15580"/>
                  </a:lnTo>
                  <a:lnTo>
                    <a:pt x="222818" y="15187"/>
                  </a:lnTo>
                  <a:lnTo>
                    <a:pt x="231581" y="18404"/>
                  </a:lnTo>
                  <a:lnTo>
                    <a:pt x="240868" y="24599"/>
                  </a:lnTo>
                  <a:lnTo>
                    <a:pt x="250034" y="33090"/>
                  </a:lnTo>
                  <a:lnTo>
                    <a:pt x="258042" y="43272"/>
                  </a:lnTo>
                  <a:lnTo>
                    <a:pt x="264427" y="54665"/>
                  </a:lnTo>
                  <a:lnTo>
                    <a:pt x="269389" y="67071"/>
                  </a:lnTo>
                  <a:lnTo>
                    <a:pt x="273500" y="80535"/>
                  </a:lnTo>
                  <a:lnTo>
                    <a:pt x="277191" y="94998"/>
                  </a:lnTo>
                  <a:lnTo>
                    <a:pt x="280537" y="110134"/>
                  </a:lnTo>
                  <a:lnTo>
                    <a:pt x="283347" y="125449"/>
                  </a:lnTo>
                  <a:lnTo>
                    <a:pt x="285540" y="140622"/>
                  </a:lnTo>
                  <a:lnTo>
                    <a:pt x="287172" y="154946"/>
                  </a:lnTo>
                  <a:lnTo>
                    <a:pt x="288520" y="168644"/>
                  </a:lnTo>
                  <a:lnTo>
                    <a:pt x="289700" y="182915"/>
                  </a:lnTo>
                  <a:lnTo>
                    <a:pt x="290919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821177" y="1758917"/>
              <a:ext cx="1" cy="347441"/>
            </a:xfrm>
            <a:custGeom>
              <a:avLst/>
              <a:gdLst/>
              <a:ahLst/>
              <a:cxnLst/>
              <a:rect l="0" t="0" r="0" b="0"/>
              <a:pathLst>
                <a:path w="1" h="347441">
                  <a:moveTo>
                    <a:pt x="0" y="0"/>
                  </a:moveTo>
                  <a:lnTo>
                    <a:pt x="0" y="11936"/>
                  </a:lnTo>
                  <a:lnTo>
                    <a:pt x="0" y="24985"/>
                  </a:lnTo>
                  <a:lnTo>
                    <a:pt x="0" y="40464"/>
                  </a:lnTo>
                  <a:lnTo>
                    <a:pt x="0" y="57859"/>
                  </a:lnTo>
                  <a:lnTo>
                    <a:pt x="0" y="76172"/>
                  </a:lnTo>
                  <a:lnTo>
                    <a:pt x="0" y="94716"/>
                  </a:lnTo>
                  <a:lnTo>
                    <a:pt x="0" y="113015"/>
                  </a:lnTo>
                  <a:lnTo>
                    <a:pt x="0" y="130660"/>
                  </a:lnTo>
                  <a:lnTo>
                    <a:pt x="0" y="147517"/>
                  </a:lnTo>
                  <a:lnTo>
                    <a:pt x="0" y="163645"/>
                  </a:lnTo>
                  <a:lnTo>
                    <a:pt x="0" y="179183"/>
                  </a:lnTo>
                  <a:lnTo>
                    <a:pt x="0" y="194282"/>
                  </a:lnTo>
                  <a:lnTo>
                    <a:pt x="0" y="209394"/>
                  </a:lnTo>
                  <a:lnTo>
                    <a:pt x="0" y="225226"/>
                  </a:lnTo>
                  <a:lnTo>
                    <a:pt x="0" y="242095"/>
                  </a:lnTo>
                  <a:lnTo>
                    <a:pt x="0" y="259647"/>
                  </a:lnTo>
                  <a:lnTo>
                    <a:pt x="0" y="279084"/>
                  </a:lnTo>
                  <a:lnTo>
                    <a:pt x="0" y="305471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684306" y="1885259"/>
              <a:ext cx="178986" cy="73700"/>
            </a:xfrm>
            <a:custGeom>
              <a:avLst/>
              <a:gdLst/>
              <a:ahLst/>
              <a:cxnLst/>
              <a:rect l="0" t="0" r="0" b="0"/>
              <a:pathLst>
                <a:path w="178986" h="73700">
                  <a:moveTo>
                    <a:pt x="178985" y="0"/>
                  </a:moveTo>
                  <a:lnTo>
                    <a:pt x="173050" y="5800"/>
                  </a:lnTo>
                  <a:lnTo>
                    <a:pt x="166844" y="10724"/>
                  </a:lnTo>
                  <a:lnTo>
                    <a:pt x="159745" y="15231"/>
                  </a:lnTo>
                  <a:lnTo>
                    <a:pt x="151632" y="19625"/>
                  </a:lnTo>
                  <a:lnTo>
                    <a:pt x="142337" y="24287"/>
                  </a:lnTo>
                  <a:lnTo>
                    <a:pt x="131885" y="29397"/>
                  </a:lnTo>
                  <a:lnTo>
                    <a:pt x="120287" y="34803"/>
                  </a:lnTo>
                  <a:lnTo>
                    <a:pt x="107453" y="40126"/>
                  </a:lnTo>
                  <a:lnTo>
                    <a:pt x="93460" y="45151"/>
                  </a:lnTo>
                  <a:lnTo>
                    <a:pt x="78828" y="49829"/>
                  </a:lnTo>
                  <a:lnTo>
                    <a:pt x="64394" y="54198"/>
                  </a:lnTo>
                  <a:lnTo>
                    <a:pt x="50630" y="58315"/>
                  </a:lnTo>
                  <a:lnTo>
                    <a:pt x="38076" y="62093"/>
                  </a:lnTo>
                  <a:lnTo>
                    <a:pt x="26292" y="65660"/>
                  </a:lnTo>
                  <a:lnTo>
                    <a:pt x="14247" y="69331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863291" y="1969118"/>
              <a:ext cx="115814" cy="147769"/>
            </a:xfrm>
            <a:custGeom>
              <a:avLst/>
              <a:gdLst/>
              <a:ahLst/>
              <a:cxnLst/>
              <a:rect l="0" t="0" r="0" b="0"/>
              <a:pathLst>
                <a:path w="115814" h="147769">
                  <a:moveTo>
                    <a:pt x="0" y="84597"/>
                  </a:moveTo>
                  <a:lnTo>
                    <a:pt x="11802" y="81730"/>
                  </a:lnTo>
                  <a:lnTo>
                    <a:pt x="23572" y="79588"/>
                  </a:lnTo>
                  <a:lnTo>
                    <a:pt x="36452" y="77976"/>
                  </a:lnTo>
                  <a:lnTo>
                    <a:pt x="49955" y="76449"/>
                  </a:lnTo>
                  <a:lnTo>
                    <a:pt x="62986" y="74304"/>
                  </a:lnTo>
                  <a:lnTo>
                    <a:pt x="74944" y="71196"/>
                  </a:lnTo>
                  <a:lnTo>
                    <a:pt x="85570" y="66957"/>
                  </a:lnTo>
                  <a:lnTo>
                    <a:pt x="94705" y="61432"/>
                  </a:lnTo>
                  <a:lnTo>
                    <a:pt x="102421" y="54673"/>
                  </a:lnTo>
                  <a:lnTo>
                    <a:pt x="108465" y="46880"/>
                  </a:lnTo>
                  <a:lnTo>
                    <a:pt x="112185" y="38286"/>
                  </a:lnTo>
                  <a:lnTo>
                    <a:pt x="113421" y="29117"/>
                  </a:lnTo>
                  <a:lnTo>
                    <a:pt x="112135" y="20030"/>
                  </a:lnTo>
                  <a:lnTo>
                    <a:pt x="108157" y="12076"/>
                  </a:lnTo>
                  <a:lnTo>
                    <a:pt x="101669" y="5747"/>
                  </a:lnTo>
                  <a:lnTo>
                    <a:pt x="93264" y="1501"/>
                  </a:lnTo>
                  <a:lnTo>
                    <a:pt x="83731" y="0"/>
                  </a:lnTo>
                  <a:lnTo>
                    <a:pt x="73632" y="1329"/>
                  </a:lnTo>
                  <a:lnTo>
                    <a:pt x="63602" y="5119"/>
                  </a:lnTo>
                  <a:lnTo>
                    <a:pt x="54408" y="10852"/>
                  </a:lnTo>
                  <a:lnTo>
                    <a:pt x="46383" y="18037"/>
                  </a:lnTo>
                  <a:lnTo>
                    <a:pt x="39658" y="26432"/>
                  </a:lnTo>
                  <a:lnTo>
                    <a:pt x="34350" y="36034"/>
                  </a:lnTo>
                  <a:lnTo>
                    <a:pt x="30374" y="46744"/>
                  </a:lnTo>
                  <a:lnTo>
                    <a:pt x="27665" y="58205"/>
                  </a:lnTo>
                  <a:lnTo>
                    <a:pt x="26281" y="69897"/>
                  </a:lnTo>
                  <a:lnTo>
                    <a:pt x="26127" y="81498"/>
                  </a:lnTo>
                  <a:lnTo>
                    <a:pt x="27156" y="92729"/>
                  </a:lnTo>
                  <a:lnTo>
                    <a:pt x="29442" y="103271"/>
                  </a:lnTo>
                  <a:lnTo>
                    <a:pt x="32919" y="113018"/>
                  </a:lnTo>
                  <a:lnTo>
                    <a:pt x="37880" y="121715"/>
                  </a:lnTo>
                  <a:lnTo>
                    <a:pt x="45024" y="128887"/>
                  </a:lnTo>
                  <a:lnTo>
                    <a:pt x="54520" y="134415"/>
                  </a:lnTo>
                  <a:lnTo>
                    <a:pt x="65534" y="138493"/>
                  </a:lnTo>
                  <a:lnTo>
                    <a:pt x="77679" y="141846"/>
                  </a:lnTo>
                  <a:lnTo>
                    <a:pt x="93139" y="144769"/>
                  </a:lnTo>
                  <a:lnTo>
                    <a:pt x="115813" y="1477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052804" y="1937901"/>
              <a:ext cx="136871" cy="156308"/>
            </a:xfrm>
            <a:custGeom>
              <a:avLst/>
              <a:gdLst/>
              <a:ahLst/>
              <a:cxnLst/>
              <a:rect l="0" t="0" r="0" b="0"/>
              <a:pathLst>
                <a:path w="136871" h="156308">
                  <a:moveTo>
                    <a:pt x="0" y="84228"/>
                  </a:moveTo>
                  <a:lnTo>
                    <a:pt x="2866" y="93097"/>
                  </a:lnTo>
                  <a:lnTo>
                    <a:pt x="5007" y="102083"/>
                  </a:lnTo>
                  <a:lnTo>
                    <a:pt x="6616" y="112074"/>
                  </a:lnTo>
                  <a:lnTo>
                    <a:pt x="7970" y="122882"/>
                  </a:lnTo>
                  <a:lnTo>
                    <a:pt x="9466" y="134045"/>
                  </a:lnTo>
                  <a:lnTo>
                    <a:pt x="11298" y="145181"/>
                  </a:lnTo>
                  <a:lnTo>
                    <a:pt x="12844" y="153712"/>
                  </a:lnTo>
                  <a:lnTo>
                    <a:pt x="13153" y="156307"/>
                  </a:lnTo>
                  <a:lnTo>
                    <a:pt x="12277" y="153541"/>
                  </a:lnTo>
                  <a:lnTo>
                    <a:pt x="10537" y="146958"/>
                  </a:lnTo>
                  <a:lnTo>
                    <a:pt x="8375" y="137828"/>
                  </a:lnTo>
                  <a:lnTo>
                    <a:pt x="6294" y="127023"/>
                  </a:lnTo>
                  <a:lnTo>
                    <a:pt x="4565" y="115123"/>
                  </a:lnTo>
                  <a:lnTo>
                    <a:pt x="3573" y="102670"/>
                  </a:lnTo>
                  <a:lnTo>
                    <a:pt x="3886" y="90217"/>
                  </a:lnTo>
                  <a:lnTo>
                    <a:pt x="5691" y="78058"/>
                  </a:lnTo>
                  <a:lnTo>
                    <a:pt x="8853" y="66431"/>
                  </a:lnTo>
                  <a:lnTo>
                    <a:pt x="13108" y="55612"/>
                  </a:lnTo>
                  <a:lnTo>
                    <a:pt x="18194" y="45671"/>
                  </a:lnTo>
                  <a:lnTo>
                    <a:pt x="24046" y="36671"/>
                  </a:lnTo>
                  <a:lnTo>
                    <a:pt x="30799" y="28764"/>
                  </a:lnTo>
                  <a:lnTo>
                    <a:pt x="38455" y="21928"/>
                  </a:lnTo>
                  <a:lnTo>
                    <a:pt x="47052" y="16166"/>
                  </a:lnTo>
                  <a:lnTo>
                    <a:pt x="56734" y="11585"/>
                  </a:lnTo>
                  <a:lnTo>
                    <a:pt x="67464" y="8131"/>
                  </a:lnTo>
                  <a:lnTo>
                    <a:pt x="78854" y="5619"/>
                  </a:lnTo>
                  <a:lnTo>
                    <a:pt x="91589" y="3569"/>
                  </a:lnTo>
                  <a:lnTo>
                    <a:pt x="109021" y="1799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703468" y="2354517"/>
              <a:ext cx="159616" cy="216865"/>
            </a:xfrm>
            <a:custGeom>
              <a:avLst/>
              <a:gdLst/>
              <a:ahLst/>
              <a:cxnLst/>
              <a:rect l="0" t="0" r="0" b="0"/>
              <a:pathLst>
                <a:path w="159616" h="216865">
                  <a:moveTo>
                    <a:pt x="159615" y="15053"/>
                  </a:moveTo>
                  <a:lnTo>
                    <a:pt x="150748" y="9319"/>
                  </a:lnTo>
                  <a:lnTo>
                    <a:pt x="141760" y="5035"/>
                  </a:lnTo>
                  <a:lnTo>
                    <a:pt x="131765" y="1843"/>
                  </a:lnTo>
                  <a:lnTo>
                    <a:pt x="120784" y="0"/>
                  </a:lnTo>
                  <a:lnTo>
                    <a:pt x="108973" y="248"/>
                  </a:lnTo>
                  <a:lnTo>
                    <a:pt x="96519" y="2817"/>
                  </a:lnTo>
                  <a:lnTo>
                    <a:pt x="83753" y="7638"/>
                  </a:lnTo>
                  <a:lnTo>
                    <a:pt x="71121" y="14607"/>
                  </a:lnTo>
                  <a:lnTo>
                    <a:pt x="58862" y="23446"/>
                  </a:lnTo>
                  <a:lnTo>
                    <a:pt x="47345" y="33938"/>
                  </a:lnTo>
                  <a:lnTo>
                    <a:pt x="37137" y="46020"/>
                  </a:lnTo>
                  <a:lnTo>
                    <a:pt x="28420" y="59509"/>
                  </a:lnTo>
                  <a:lnTo>
                    <a:pt x="21057" y="73970"/>
                  </a:lnTo>
                  <a:lnTo>
                    <a:pt x="14788" y="88821"/>
                  </a:lnTo>
                  <a:lnTo>
                    <a:pt x="9353" y="103698"/>
                  </a:lnTo>
                  <a:lnTo>
                    <a:pt x="4852" y="118450"/>
                  </a:lnTo>
                  <a:lnTo>
                    <a:pt x="1725" y="133041"/>
                  </a:lnTo>
                  <a:lnTo>
                    <a:pt x="105" y="147477"/>
                  </a:lnTo>
                  <a:lnTo>
                    <a:pt x="0" y="161460"/>
                  </a:lnTo>
                  <a:lnTo>
                    <a:pt x="1450" y="174404"/>
                  </a:lnTo>
                  <a:lnTo>
                    <a:pt x="4325" y="186067"/>
                  </a:lnTo>
                  <a:lnTo>
                    <a:pt x="8697" y="196204"/>
                  </a:lnTo>
                  <a:lnTo>
                    <a:pt x="14904" y="204417"/>
                  </a:lnTo>
                  <a:lnTo>
                    <a:pt x="22963" y="210671"/>
                  </a:lnTo>
                  <a:lnTo>
                    <a:pt x="32459" y="214905"/>
                  </a:lnTo>
                  <a:lnTo>
                    <a:pt x="42742" y="216864"/>
                  </a:lnTo>
                  <a:lnTo>
                    <a:pt x="53355" y="216624"/>
                  </a:lnTo>
                  <a:lnTo>
                    <a:pt x="63901" y="214364"/>
                  </a:lnTo>
                  <a:lnTo>
                    <a:pt x="73976" y="210190"/>
                  </a:lnTo>
                  <a:lnTo>
                    <a:pt x="83410" y="204357"/>
                  </a:lnTo>
                  <a:lnTo>
                    <a:pt x="92122" y="197470"/>
                  </a:lnTo>
                  <a:lnTo>
                    <a:pt x="100976" y="189614"/>
                  </a:lnTo>
                  <a:lnTo>
                    <a:pt x="111867" y="178987"/>
                  </a:lnTo>
                  <a:lnTo>
                    <a:pt x="128030" y="162451"/>
                  </a:lnTo>
                </a:path>
              </a:pathLst>
            </a:custGeom>
            <a:ln w="3809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926254" y="2201113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21057" y="0"/>
                  </a:moveTo>
                  <a:lnTo>
                    <a:pt x="21057" y="12004"/>
                  </a:lnTo>
                  <a:lnTo>
                    <a:pt x="21057" y="25693"/>
                  </a:lnTo>
                  <a:lnTo>
                    <a:pt x="21052" y="42460"/>
                  </a:lnTo>
                  <a:lnTo>
                    <a:pt x="20879" y="61369"/>
                  </a:lnTo>
                  <a:lnTo>
                    <a:pt x="20231" y="80701"/>
                  </a:lnTo>
                  <a:lnTo>
                    <a:pt x="18983" y="99414"/>
                  </a:lnTo>
                  <a:lnTo>
                    <a:pt x="17329" y="117332"/>
                  </a:lnTo>
                  <a:lnTo>
                    <a:pt x="15683" y="134788"/>
                  </a:lnTo>
                  <a:lnTo>
                    <a:pt x="14280" y="152083"/>
                  </a:lnTo>
                  <a:lnTo>
                    <a:pt x="13187" y="169695"/>
                  </a:lnTo>
                  <a:lnTo>
                    <a:pt x="12378" y="188298"/>
                  </a:lnTo>
                  <a:lnTo>
                    <a:pt x="11795" y="208150"/>
                  </a:lnTo>
                  <a:lnTo>
                    <a:pt x="11217" y="228692"/>
                  </a:lnTo>
                  <a:lnTo>
                    <a:pt x="10290" y="248789"/>
                  </a:lnTo>
                  <a:lnTo>
                    <a:pt x="8850" y="267805"/>
                  </a:lnTo>
                  <a:lnTo>
                    <a:pt x="7059" y="285233"/>
                  </a:lnTo>
                  <a:lnTo>
                    <a:pt x="5131" y="302250"/>
                  </a:lnTo>
                  <a:lnTo>
                    <a:pt x="2893" y="321461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990901" y="2422212"/>
              <a:ext cx="117036" cy="127038"/>
            </a:xfrm>
            <a:custGeom>
              <a:avLst/>
              <a:gdLst/>
              <a:ahLst/>
              <a:cxnLst/>
              <a:rect l="0" t="0" r="0" b="0"/>
              <a:pathLst>
                <a:path w="117036" h="127038">
                  <a:moveTo>
                    <a:pt x="82753" y="0"/>
                  </a:moveTo>
                  <a:lnTo>
                    <a:pt x="73952" y="3001"/>
                  </a:lnTo>
                  <a:lnTo>
                    <a:pt x="65604" y="6423"/>
                  </a:lnTo>
                  <a:lnTo>
                    <a:pt x="56909" y="10624"/>
                  </a:lnTo>
                  <a:lnTo>
                    <a:pt x="47962" y="15697"/>
                  </a:lnTo>
                  <a:lnTo>
                    <a:pt x="39116" y="21826"/>
                  </a:lnTo>
                  <a:lnTo>
                    <a:pt x="30581" y="29015"/>
                  </a:lnTo>
                  <a:lnTo>
                    <a:pt x="22565" y="37275"/>
                  </a:lnTo>
                  <a:lnTo>
                    <a:pt x="15337" y="46718"/>
                  </a:lnTo>
                  <a:lnTo>
                    <a:pt x="8973" y="57282"/>
                  </a:lnTo>
                  <a:lnTo>
                    <a:pt x="3871" y="68459"/>
                  </a:lnTo>
                  <a:lnTo>
                    <a:pt x="799" y="79420"/>
                  </a:lnTo>
                  <a:lnTo>
                    <a:pt x="0" y="89709"/>
                  </a:lnTo>
                  <a:lnTo>
                    <a:pt x="1413" y="99073"/>
                  </a:lnTo>
                  <a:lnTo>
                    <a:pt x="4944" y="107290"/>
                  </a:lnTo>
                  <a:lnTo>
                    <a:pt x="10319" y="114361"/>
                  </a:lnTo>
                  <a:lnTo>
                    <a:pt x="17162" y="120127"/>
                  </a:lnTo>
                  <a:lnTo>
                    <a:pt x="25110" y="124185"/>
                  </a:lnTo>
                  <a:lnTo>
                    <a:pt x="33855" y="126468"/>
                  </a:lnTo>
                  <a:lnTo>
                    <a:pt x="43165" y="127037"/>
                  </a:lnTo>
                  <a:lnTo>
                    <a:pt x="52866" y="125908"/>
                  </a:lnTo>
                  <a:lnTo>
                    <a:pt x="62831" y="123256"/>
                  </a:lnTo>
                  <a:lnTo>
                    <a:pt x="72811" y="119206"/>
                  </a:lnTo>
                  <a:lnTo>
                    <a:pt x="82436" y="113746"/>
                  </a:lnTo>
                  <a:lnTo>
                    <a:pt x="91533" y="106998"/>
                  </a:lnTo>
                  <a:lnTo>
                    <a:pt x="99778" y="99028"/>
                  </a:lnTo>
                  <a:lnTo>
                    <a:pt x="106636" y="89776"/>
                  </a:lnTo>
                  <a:lnTo>
                    <a:pt x="111943" y="79338"/>
                  </a:lnTo>
                  <a:lnTo>
                    <a:pt x="115523" y="68245"/>
                  </a:lnTo>
                  <a:lnTo>
                    <a:pt x="117035" y="57339"/>
                  </a:lnTo>
                  <a:lnTo>
                    <a:pt x="116497" y="47087"/>
                  </a:lnTo>
                  <a:lnTo>
                    <a:pt x="114131" y="37689"/>
                  </a:lnTo>
                  <a:lnTo>
                    <a:pt x="109753" y="28234"/>
                  </a:lnTo>
                  <a:lnTo>
                    <a:pt x="100744" y="1677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09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154628" y="2390626"/>
              <a:ext cx="108539" cy="135452"/>
            </a:xfrm>
            <a:custGeom>
              <a:avLst/>
              <a:gdLst/>
              <a:ahLst/>
              <a:cxnLst/>
              <a:rect l="0" t="0" r="0" b="0"/>
              <a:pathLst>
                <a:path w="108539" h="135452">
                  <a:moveTo>
                    <a:pt x="108538" y="0"/>
                  </a:moveTo>
                  <a:lnTo>
                    <a:pt x="96871" y="67"/>
                  </a:lnTo>
                  <a:lnTo>
                    <a:pt x="86383" y="707"/>
                  </a:lnTo>
                  <a:lnTo>
                    <a:pt x="76084" y="2013"/>
                  </a:lnTo>
                  <a:lnTo>
                    <a:pt x="65955" y="4219"/>
                  </a:lnTo>
                  <a:lnTo>
                    <a:pt x="56260" y="7832"/>
                  </a:lnTo>
                  <a:lnTo>
                    <a:pt x="47124" y="13000"/>
                  </a:lnTo>
                  <a:lnTo>
                    <a:pt x="38521" y="19402"/>
                  </a:lnTo>
                  <a:lnTo>
                    <a:pt x="30360" y="26454"/>
                  </a:lnTo>
                  <a:lnTo>
                    <a:pt x="22545" y="33757"/>
                  </a:lnTo>
                  <a:lnTo>
                    <a:pt x="15314" y="41438"/>
                  </a:lnTo>
                  <a:lnTo>
                    <a:pt x="9210" y="50031"/>
                  </a:lnTo>
                  <a:lnTo>
                    <a:pt x="4447" y="59766"/>
                  </a:lnTo>
                  <a:lnTo>
                    <a:pt x="1248" y="70253"/>
                  </a:lnTo>
                  <a:lnTo>
                    <a:pt x="0" y="80685"/>
                  </a:lnTo>
                  <a:lnTo>
                    <a:pt x="719" y="90591"/>
                  </a:lnTo>
                  <a:lnTo>
                    <a:pt x="3135" y="99852"/>
                  </a:lnTo>
                  <a:lnTo>
                    <a:pt x="6882" y="108525"/>
                  </a:lnTo>
                  <a:lnTo>
                    <a:pt x="11624" y="116713"/>
                  </a:lnTo>
                  <a:lnTo>
                    <a:pt x="17246" y="124041"/>
                  </a:lnTo>
                  <a:lnTo>
                    <a:pt x="23841" y="129686"/>
                  </a:lnTo>
                  <a:lnTo>
                    <a:pt x="31387" y="133335"/>
                  </a:lnTo>
                  <a:lnTo>
                    <a:pt x="39741" y="135143"/>
                  </a:lnTo>
                  <a:lnTo>
                    <a:pt x="48726" y="135451"/>
                  </a:lnTo>
                  <a:lnTo>
                    <a:pt x="58167" y="134627"/>
                  </a:lnTo>
                  <a:lnTo>
                    <a:pt x="67472" y="133136"/>
                  </a:lnTo>
                  <a:lnTo>
                    <a:pt x="76562" y="131384"/>
                  </a:lnTo>
                  <a:lnTo>
                    <a:pt x="86229" y="129226"/>
                  </a:lnTo>
                  <a:lnTo>
                    <a:pt x="9801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315809" y="2243227"/>
              <a:ext cx="42115" cy="326385"/>
            </a:xfrm>
            <a:custGeom>
              <a:avLst/>
              <a:gdLst/>
              <a:ahLst/>
              <a:cxnLst/>
              <a:rect l="0" t="0" r="0" b="0"/>
              <a:pathLst>
                <a:path w="42115" h="326385">
                  <a:moveTo>
                    <a:pt x="42114" y="0"/>
                  </a:moveTo>
                  <a:lnTo>
                    <a:pt x="39180" y="8802"/>
                  </a:lnTo>
                  <a:lnTo>
                    <a:pt x="36398" y="17148"/>
                  </a:lnTo>
                  <a:lnTo>
                    <a:pt x="33503" y="25852"/>
                  </a:lnTo>
                  <a:lnTo>
                    <a:pt x="30636" y="35145"/>
                  </a:lnTo>
                  <a:lnTo>
                    <a:pt x="28120" y="45289"/>
                  </a:lnTo>
                  <a:lnTo>
                    <a:pt x="26109" y="56334"/>
                  </a:lnTo>
                  <a:lnTo>
                    <a:pt x="24595" y="68174"/>
                  </a:lnTo>
                  <a:lnTo>
                    <a:pt x="23500" y="80644"/>
                  </a:lnTo>
                  <a:lnTo>
                    <a:pt x="22724" y="93586"/>
                  </a:lnTo>
                  <a:lnTo>
                    <a:pt x="22014" y="106869"/>
                  </a:lnTo>
                  <a:lnTo>
                    <a:pt x="20997" y="120391"/>
                  </a:lnTo>
                  <a:lnTo>
                    <a:pt x="19498" y="134079"/>
                  </a:lnTo>
                  <a:lnTo>
                    <a:pt x="17676" y="147881"/>
                  </a:lnTo>
                  <a:lnTo>
                    <a:pt x="15914" y="161760"/>
                  </a:lnTo>
                  <a:lnTo>
                    <a:pt x="14434" y="175700"/>
                  </a:lnTo>
                  <a:lnTo>
                    <a:pt x="13289" y="190012"/>
                  </a:lnTo>
                  <a:lnTo>
                    <a:pt x="12448" y="205299"/>
                  </a:lnTo>
                  <a:lnTo>
                    <a:pt x="11841" y="221798"/>
                  </a:lnTo>
                  <a:lnTo>
                    <a:pt x="11249" y="238947"/>
                  </a:lnTo>
                  <a:lnTo>
                    <a:pt x="10311" y="255619"/>
                  </a:lnTo>
                  <a:lnTo>
                    <a:pt x="8863" y="271186"/>
                  </a:lnTo>
                  <a:lnTo>
                    <a:pt x="7067" y="285105"/>
                  </a:lnTo>
                  <a:lnTo>
                    <a:pt x="5136" y="298028"/>
                  </a:lnTo>
                  <a:lnTo>
                    <a:pt x="2895" y="311084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335817" y="2306398"/>
              <a:ext cx="95806" cy="242157"/>
            </a:xfrm>
            <a:custGeom>
              <a:avLst/>
              <a:gdLst/>
              <a:ahLst/>
              <a:cxnLst/>
              <a:rect l="0" t="0" r="0" b="0"/>
              <a:pathLst>
                <a:path w="95806" h="242157">
                  <a:moveTo>
                    <a:pt x="95805" y="0"/>
                  </a:moveTo>
                  <a:lnTo>
                    <a:pt x="89938" y="8735"/>
                  </a:lnTo>
                  <a:lnTo>
                    <a:pt x="84373" y="16441"/>
                  </a:lnTo>
                  <a:lnTo>
                    <a:pt x="78569" y="23848"/>
                  </a:lnTo>
                  <a:lnTo>
                    <a:pt x="72315" y="31282"/>
                  </a:lnTo>
                  <a:lnTo>
                    <a:pt x="65337" y="39109"/>
                  </a:lnTo>
                  <a:lnTo>
                    <a:pt x="57560" y="47483"/>
                  </a:lnTo>
                  <a:lnTo>
                    <a:pt x="49232" y="56226"/>
                  </a:lnTo>
                  <a:lnTo>
                    <a:pt x="40802" y="64941"/>
                  </a:lnTo>
                  <a:lnTo>
                    <a:pt x="32546" y="73399"/>
                  </a:lnTo>
                  <a:lnTo>
                    <a:pt x="24717" y="81705"/>
                  </a:lnTo>
                  <a:lnTo>
                    <a:pt x="17611" y="90195"/>
                  </a:lnTo>
                  <a:lnTo>
                    <a:pt x="11327" y="99059"/>
                  </a:lnTo>
                  <a:lnTo>
                    <a:pt x="6107" y="108488"/>
                  </a:lnTo>
                  <a:lnTo>
                    <a:pt x="2423" y="118735"/>
                  </a:lnTo>
                  <a:lnTo>
                    <a:pt x="396" y="129848"/>
                  </a:lnTo>
                  <a:lnTo>
                    <a:pt x="0" y="141397"/>
                  </a:lnTo>
                  <a:lnTo>
                    <a:pt x="1245" y="152610"/>
                  </a:lnTo>
                  <a:lnTo>
                    <a:pt x="3976" y="163072"/>
                  </a:lnTo>
                  <a:lnTo>
                    <a:pt x="8078" y="172722"/>
                  </a:lnTo>
                  <a:lnTo>
                    <a:pt x="13572" y="181663"/>
                  </a:lnTo>
                  <a:lnTo>
                    <a:pt x="20335" y="190048"/>
                  </a:lnTo>
                  <a:lnTo>
                    <a:pt x="27976" y="198018"/>
                  </a:lnTo>
                  <a:lnTo>
                    <a:pt x="35942" y="205692"/>
                  </a:lnTo>
                  <a:lnTo>
                    <a:pt x="43888" y="213148"/>
                  </a:lnTo>
                  <a:lnTo>
                    <a:pt x="51765" y="220149"/>
                  </a:lnTo>
                  <a:lnTo>
                    <a:pt x="60697" y="226836"/>
                  </a:lnTo>
                  <a:lnTo>
                    <a:pt x="73698" y="233799"/>
                  </a:lnTo>
                  <a:lnTo>
                    <a:pt x="95805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455391" y="2369569"/>
              <a:ext cx="155887" cy="143973"/>
            </a:xfrm>
            <a:custGeom>
              <a:avLst/>
              <a:gdLst/>
              <a:ahLst/>
              <a:cxnLst/>
              <a:rect l="0" t="0" r="0" b="0"/>
              <a:pathLst>
                <a:path w="155887" h="143973">
                  <a:moveTo>
                    <a:pt x="7816" y="0"/>
                  </a:moveTo>
                  <a:lnTo>
                    <a:pt x="4950" y="11803"/>
                  </a:lnTo>
                  <a:lnTo>
                    <a:pt x="2807" y="23572"/>
                  </a:lnTo>
                  <a:lnTo>
                    <a:pt x="1209" y="36457"/>
                  </a:lnTo>
                  <a:lnTo>
                    <a:pt x="201" y="50133"/>
                  </a:lnTo>
                  <a:lnTo>
                    <a:pt x="0" y="63812"/>
                  </a:lnTo>
                  <a:lnTo>
                    <a:pt x="662" y="77024"/>
                  </a:lnTo>
                  <a:lnTo>
                    <a:pt x="2245" y="89476"/>
                  </a:lnTo>
                  <a:lnTo>
                    <a:pt x="4906" y="100907"/>
                  </a:lnTo>
                  <a:lnTo>
                    <a:pt x="8626" y="111274"/>
                  </a:lnTo>
                  <a:lnTo>
                    <a:pt x="13411" y="120063"/>
                  </a:lnTo>
                  <a:lnTo>
                    <a:pt x="19373" y="126239"/>
                  </a:lnTo>
                  <a:lnTo>
                    <a:pt x="26453" y="129461"/>
                  </a:lnTo>
                  <a:lnTo>
                    <a:pt x="34307" y="129846"/>
                  </a:lnTo>
                  <a:lnTo>
                    <a:pt x="42418" y="127603"/>
                  </a:lnTo>
                  <a:lnTo>
                    <a:pt x="50463" y="123162"/>
                  </a:lnTo>
                  <a:lnTo>
                    <a:pt x="58319" y="117981"/>
                  </a:lnTo>
                  <a:lnTo>
                    <a:pt x="65975" y="114352"/>
                  </a:lnTo>
                  <a:lnTo>
                    <a:pt x="73453" y="113416"/>
                  </a:lnTo>
                  <a:lnTo>
                    <a:pt x="80628" y="115256"/>
                  </a:lnTo>
                  <a:lnTo>
                    <a:pt x="87226" y="119467"/>
                  </a:lnTo>
                  <a:lnTo>
                    <a:pt x="93161" y="125504"/>
                  </a:lnTo>
                  <a:lnTo>
                    <a:pt x="98981" y="132230"/>
                  </a:lnTo>
                  <a:lnTo>
                    <a:pt x="105721" y="138028"/>
                  </a:lnTo>
                  <a:lnTo>
                    <a:pt x="113878" y="142078"/>
                  </a:lnTo>
                  <a:lnTo>
                    <a:pt x="122969" y="143972"/>
                  </a:lnTo>
                  <a:lnTo>
                    <a:pt x="131851" y="143353"/>
                  </a:lnTo>
                  <a:lnTo>
                    <a:pt x="139850" y="140300"/>
                  </a:lnTo>
                  <a:lnTo>
                    <a:pt x="146488" y="135031"/>
                  </a:lnTo>
                  <a:lnTo>
                    <a:pt x="151256" y="127699"/>
                  </a:lnTo>
                  <a:lnTo>
                    <a:pt x="154088" y="118592"/>
                  </a:lnTo>
                  <a:lnTo>
                    <a:pt x="155393" y="108075"/>
                  </a:lnTo>
                  <a:lnTo>
                    <a:pt x="155836" y="96502"/>
                  </a:lnTo>
                  <a:lnTo>
                    <a:pt x="155886" y="84184"/>
                  </a:lnTo>
                  <a:lnTo>
                    <a:pt x="155791" y="71953"/>
                  </a:lnTo>
                  <a:lnTo>
                    <a:pt x="155653" y="59971"/>
                  </a:lnTo>
                  <a:lnTo>
                    <a:pt x="155468" y="47190"/>
                  </a:lnTo>
                  <a:lnTo>
                    <a:pt x="155216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705363" y="2432740"/>
              <a:ext cx="9447" cy="147400"/>
            </a:xfrm>
            <a:custGeom>
              <a:avLst/>
              <a:gdLst/>
              <a:ahLst/>
              <a:cxnLst/>
              <a:rect l="0" t="0" r="0" b="0"/>
              <a:pathLst>
                <a:path w="9447" h="147400">
                  <a:moveTo>
                    <a:pt x="0" y="0"/>
                  </a:moveTo>
                  <a:lnTo>
                    <a:pt x="2867" y="11735"/>
                  </a:lnTo>
                  <a:lnTo>
                    <a:pt x="5010" y="22864"/>
                  </a:lnTo>
                  <a:lnTo>
                    <a:pt x="6612" y="34467"/>
                  </a:lnTo>
                  <a:lnTo>
                    <a:pt x="7793" y="46801"/>
                  </a:lnTo>
                  <a:lnTo>
                    <a:pt x="8641" y="60110"/>
                  </a:lnTo>
                  <a:lnTo>
                    <a:pt x="9234" y="74401"/>
                  </a:lnTo>
                  <a:lnTo>
                    <a:pt x="9446" y="88972"/>
                  </a:lnTo>
                  <a:lnTo>
                    <a:pt x="8875" y="104052"/>
                  </a:lnTo>
                  <a:lnTo>
                    <a:pt x="6352" y="12208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705363" y="231692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779062" y="2359041"/>
              <a:ext cx="124479" cy="153925"/>
            </a:xfrm>
            <a:custGeom>
              <a:avLst/>
              <a:gdLst/>
              <a:ahLst/>
              <a:cxnLst/>
              <a:rect l="0" t="0" r="0" b="0"/>
              <a:pathLst>
                <a:path w="124479" h="153925">
                  <a:moveTo>
                    <a:pt x="73700" y="0"/>
                  </a:moveTo>
                  <a:lnTo>
                    <a:pt x="59232" y="134"/>
                  </a:lnTo>
                  <a:lnTo>
                    <a:pt x="47242" y="1414"/>
                  </a:lnTo>
                  <a:lnTo>
                    <a:pt x="36664" y="4031"/>
                  </a:lnTo>
                  <a:lnTo>
                    <a:pt x="28203" y="8612"/>
                  </a:lnTo>
                  <a:lnTo>
                    <a:pt x="23607" y="15178"/>
                  </a:lnTo>
                  <a:lnTo>
                    <a:pt x="23204" y="21963"/>
                  </a:lnTo>
                  <a:lnTo>
                    <a:pt x="26170" y="28202"/>
                  </a:lnTo>
                  <a:lnTo>
                    <a:pt x="31559" y="33780"/>
                  </a:lnTo>
                  <a:lnTo>
                    <a:pt x="38622" y="38786"/>
                  </a:lnTo>
                  <a:lnTo>
                    <a:pt x="46821" y="43350"/>
                  </a:lnTo>
                  <a:lnTo>
                    <a:pt x="55785" y="47595"/>
                  </a:lnTo>
                  <a:lnTo>
                    <a:pt x="65096" y="51778"/>
                  </a:lnTo>
                  <a:lnTo>
                    <a:pt x="74277" y="56277"/>
                  </a:lnTo>
                  <a:lnTo>
                    <a:pt x="83085" y="61270"/>
                  </a:lnTo>
                  <a:lnTo>
                    <a:pt x="91476" y="66760"/>
                  </a:lnTo>
                  <a:lnTo>
                    <a:pt x="99501" y="72670"/>
                  </a:lnTo>
                  <a:lnTo>
                    <a:pt x="107222" y="78910"/>
                  </a:lnTo>
                  <a:lnTo>
                    <a:pt x="114221" y="85558"/>
                  </a:lnTo>
                  <a:lnTo>
                    <a:pt x="119637" y="92851"/>
                  </a:lnTo>
                  <a:lnTo>
                    <a:pt x="123122" y="100860"/>
                  </a:lnTo>
                  <a:lnTo>
                    <a:pt x="124478" y="109187"/>
                  </a:lnTo>
                  <a:lnTo>
                    <a:pt x="123417" y="117089"/>
                  </a:lnTo>
                  <a:lnTo>
                    <a:pt x="120034" y="124180"/>
                  </a:lnTo>
                  <a:lnTo>
                    <a:pt x="114695" y="130414"/>
                  </a:lnTo>
                  <a:lnTo>
                    <a:pt x="107840" y="135909"/>
                  </a:lnTo>
                  <a:lnTo>
                    <a:pt x="99863" y="140822"/>
                  </a:lnTo>
                  <a:lnTo>
                    <a:pt x="90916" y="145139"/>
                  </a:lnTo>
                  <a:lnTo>
                    <a:pt x="80935" y="148675"/>
                  </a:lnTo>
                  <a:lnTo>
                    <a:pt x="69974" y="151386"/>
                  </a:lnTo>
                  <a:lnTo>
                    <a:pt x="58409" y="153184"/>
                  </a:lnTo>
                  <a:lnTo>
                    <a:pt x="45533" y="153924"/>
                  </a:lnTo>
                  <a:lnTo>
                    <a:pt x="27976" y="15255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979104" y="2371333"/>
              <a:ext cx="178985" cy="208807"/>
            </a:xfrm>
            <a:custGeom>
              <a:avLst/>
              <a:gdLst/>
              <a:ahLst/>
              <a:cxnLst/>
              <a:rect l="0" t="0" r="0" b="0"/>
              <a:pathLst>
                <a:path w="178985" h="208807">
                  <a:moveTo>
                    <a:pt x="0" y="71936"/>
                  </a:moveTo>
                  <a:lnTo>
                    <a:pt x="11735" y="69002"/>
                  </a:lnTo>
                  <a:lnTo>
                    <a:pt x="22864" y="66220"/>
                  </a:lnTo>
                  <a:lnTo>
                    <a:pt x="34453" y="63316"/>
                  </a:lnTo>
                  <a:lnTo>
                    <a:pt x="46268" y="60102"/>
                  </a:lnTo>
                  <a:lnTo>
                    <a:pt x="57631" y="56289"/>
                  </a:lnTo>
                  <a:lnTo>
                    <a:pt x="68181" y="51772"/>
                  </a:lnTo>
                  <a:lnTo>
                    <a:pt x="77883" y="46608"/>
                  </a:lnTo>
                  <a:lnTo>
                    <a:pt x="86854" y="40921"/>
                  </a:lnTo>
                  <a:lnTo>
                    <a:pt x="95240" y="34836"/>
                  </a:lnTo>
                  <a:lnTo>
                    <a:pt x="102531" y="28463"/>
                  </a:lnTo>
                  <a:lnTo>
                    <a:pt x="107618" y="21886"/>
                  </a:lnTo>
                  <a:lnTo>
                    <a:pt x="110043" y="15176"/>
                  </a:lnTo>
                  <a:lnTo>
                    <a:pt x="108893" y="8726"/>
                  </a:lnTo>
                  <a:lnTo>
                    <a:pt x="103927" y="3661"/>
                  </a:lnTo>
                  <a:lnTo>
                    <a:pt x="97000" y="844"/>
                  </a:lnTo>
                  <a:lnTo>
                    <a:pt x="88995" y="0"/>
                  </a:lnTo>
                  <a:lnTo>
                    <a:pt x="80255" y="586"/>
                  </a:lnTo>
                  <a:lnTo>
                    <a:pt x="70985" y="2314"/>
                  </a:lnTo>
                  <a:lnTo>
                    <a:pt x="61327" y="5169"/>
                  </a:lnTo>
                  <a:lnTo>
                    <a:pt x="51404" y="9069"/>
                  </a:lnTo>
                  <a:lnTo>
                    <a:pt x="41629" y="14000"/>
                  </a:lnTo>
                  <a:lnTo>
                    <a:pt x="32674" y="20070"/>
                  </a:lnTo>
                  <a:lnTo>
                    <a:pt x="24842" y="27237"/>
                  </a:lnTo>
                  <a:lnTo>
                    <a:pt x="18263" y="35492"/>
                  </a:lnTo>
                  <a:lnTo>
                    <a:pt x="13059" y="44937"/>
                  </a:lnTo>
                  <a:lnTo>
                    <a:pt x="9161" y="55509"/>
                  </a:lnTo>
                  <a:lnTo>
                    <a:pt x="6678" y="66863"/>
                  </a:lnTo>
                  <a:lnTo>
                    <a:pt x="5976" y="78475"/>
                  </a:lnTo>
                  <a:lnTo>
                    <a:pt x="7095" y="90024"/>
                  </a:lnTo>
                  <a:lnTo>
                    <a:pt x="9793" y="101388"/>
                  </a:lnTo>
                  <a:lnTo>
                    <a:pt x="13738" y="112551"/>
                  </a:lnTo>
                  <a:lnTo>
                    <a:pt x="18616" y="123537"/>
                  </a:lnTo>
                  <a:lnTo>
                    <a:pt x="24329" y="134220"/>
                  </a:lnTo>
                  <a:lnTo>
                    <a:pt x="30989" y="144327"/>
                  </a:lnTo>
                  <a:lnTo>
                    <a:pt x="38581" y="153759"/>
                  </a:lnTo>
                  <a:lnTo>
                    <a:pt x="47137" y="162569"/>
                  </a:lnTo>
                  <a:lnTo>
                    <a:pt x="56789" y="170873"/>
                  </a:lnTo>
                  <a:lnTo>
                    <a:pt x="67509" y="178784"/>
                  </a:lnTo>
                  <a:lnTo>
                    <a:pt x="79132" y="186082"/>
                  </a:lnTo>
                  <a:lnTo>
                    <a:pt x="91458" y="192231"/>
                  </a:lnTo>
                  <a:lnTo>
                    <a:pt x="104296" y="197034"/>
                  </a:lnTo>
                  <a:lnTo>
                    <a:pt x="117274" y="200605"/>
                  </a:lnTo>
                  <a:lnTo>
                    <a:pt x="131328" y="203555"/>
                  </a:lnTo>
                  <a:lnTo>
                    <a:pt x="149925" y="206141"/>
                  </a:lnTo>
                  <a:lnTo>
                    <a:pt x="178984" y="2088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168617" y="25801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1724662" y="3940355"/>
            <a:ext cx="1507651" cy="821837"/>
            <a:chOff x="1724662" y="3940355"/>
            <a:chExt cx="1507651" cy="821837"/>
          </a:xfrm>
        </p:grpSpPr>
        <p:sp>
          <p:nvSpPr>
            <p:cNvPr id="70" name="Freeform 69"/>
            <p:cNvSpPr/>
            <p:nvPr/>
          </p:nvSpPr>
          <p:spPr>
            <a:xfrm>
              <a:off x="1724662" y="4113833"/>
              <a:ext cx="181194" cy="191118"/>
            </a:xfrm>
            <a:custGeom>
              <a:avLst/>
              <a:gdLst/>
              <a:ahLst/>
              <a:cxnLst/>
              <a:rect l="0" t="0" r="0" b="0"/>
              <a:pathLst>
                <a:path w="181194" h="191118">
                  <a:moveTo>
                    <a:pt x="139080" y="37093"/>
                  </a:moveTo>
                  <a:lnTo>
                    <a:pt x="136012" y="28358"/>
                  </a:lnTo>
                  <a:lnTo>
                    <a:pt x="131948" y="20651"/>
                  </a:lnTo>
                  <a:lnTo>
                    <a:pt x="126451" y="13267"/>
                  </a:lnTo>
                  <a:lnTo>
                    <a:pt x="119519" y="6698"/>
                  </a:lnTo>
                  <a:lnTo>
                    <a:pt x="111072" y="2113"/>
                  </a:lnTo>
                  <a:lnTo>
                    <a:pt x="101231" y="0"/>
                  </a:lnTo>
                  <a:lnTo>
                    <a:pt x="90565" y="211"/>
                  </a:lnTo>
                  <a:lnTo>
                    <a:pt x="79961" y="2331"/>
                  </a:lnTo>
                  <a:lnTo>
                    <a:pt x="69912" y="5913"/>
                  </a:lnTo>
                  <a:lnTo>
                    <a:pt x="60542" y="10892"/>
                  </a:lnTo>
                  <a:lnTo>
                    <a:pt x="51790" y="17573"/>
                  </a:lnTo>
                  <a:lnTo>
                    <a:pt x="43537" y="25983"/>
                  </a:lnTo>
                  <a:lnTo>
                    <a:pt x="35824" y="35729"/>
                  </a:lnTo>
                  <a:lnTo>
                    <a:pt x="28855" y="46186"/>
                  </a:lnTo>
                  <a:lnTo>
                    <a:pt x="22681" y="56924"/>
                  </a:lnTo>
                  <a:lnTo>
                    <a:pt x="17210" y="67726"/>
                  </a:lnTo>
                  <a:lnTo>
                    <a:pt x="12300" y="78506"/>
                  </a:lnTo>
                  <a:lnTo>
                    <a:pt x="7821" y="89244"/>
                  </a:lnTo>
                  <a:lnTo>
                    <a:pt x="3981" y="100269"/>
                  </a:lnTo>
                  <a:lnTo>
                    <a:pt x="1307" y="112202"/>
                  </a:lnTo>
                  <a:lnTo>
                    <a:pt x="0" y="125300"/>
                  </a:lnTo>
                  <a:lnTo>
                    <a:pt x="275" y="139015"/>
                  </a:lnTo>
                  <a:lnTo>
                    <a:pt x="2513" y="152227"/>
                  </a:lnTo>
                  <a:lnTo>
                    <a:pt x="6731" y="164319"/>
                  </a:lnTo>
                  <a:lnTo>
                    <a:pt x="12817" y="174706"/>
                  </a:lnTo>
                  <a:lnTo>
                    <a:pt x="20715" y="182620"/>
                  </a:lnTo>
                  <a:lnTo>
                    <a:pt x="30207" y="187892"/>
                  </a:lnTo>
                  <a:lnTo>
                    <a:pt x="40813" y="190668"/>
                  </a:lnTo>
                  <a:lnTo>
                    <a:pt x="51917" y="191117"/>
                  </a:lnTo>
                  <a:lnTo>
                    <a:pt x="63120" y="189574"/>
                  </a:lnTo>
                  <a:lnTo>
                    <a:pt x="74251" y="186460"/>
                  </a:lnTo>
                  <a:lnTo>
                    <a:pt x="85256" y="182170"/>
                  </a:lnTo>
                  <a:lnTo>
                    <a:pt x="96136" y="177034"/>
                  </a:lnTo>
                  <a:lnTo>
                    <a:pt x="106749" y="171301"/>
                  </a:lnTo>
                  <a:lnTo>
                    <a:pt x="116810" y="165155"/>
                  </a:lnTo>
                  <a:lnTo>
                    <a:pt x="126209" y="158725"/>
                  </a:lnTo>
                  <a:lnTo>
                    <a:pt x="134998" y="152103"/>
                  </a:lnTo>
                  <a:lnTo>
                    <a:pt x="143288" y="145350"/>
                  </a:lnTo>
                  <a:lnTo>
                    <a:pt x="151190" y="138518"/>
                  </a:lnTo>
                  <a:lnTo>
                    <a:pt x="158506" y="131940"/>
                  </a:lnTo>
                  <a:lnTo>
                    <a:pt x="165447" y="125583"/>
                  </a:lnTo>
                  <a:lnTo>
                    <a:pt x="172624" y="118890"/>
                  </a:lnTo>
                  <a:lnTo>
                    <a:pt x="181193" y="1107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956111" y="4066698"/>
              <a:ext cx="91765" cy="176110"/>
            </a:xfrm>
            <a:custGeom>
              <a:avLst/>
              <a:gdLst/>
              <a:ahLst/>
              <a:cxnLst/>
              <a:rect l="0" t="0" r="0" b="0"/>
              <a:pathLst>
                <a:path w="91765" h="176110">
                  <a:moveTo>
                    <a:pt x="55029" y="31585"/>
                  </a:moveTo>
                  <a:lnTo>
                    <a:pt x="49161" y="37520"/>
                  </a:lnTo>
                  <a:lnTo>
                    <a:pt x="43597" y="43724"/>
                  </a:lnTo>
                  <a:lnTo>
                    <a:pt x="37802" y="50820"/>
                  </a:lnTo>
                  <a:lnTo>
                    <a:pt x="31894" y="58760"/>
                  </a:lnTo>
                  <a:lnTo>
                    <a:pt x="26212" y="67406"/>
                  </a:lnTo>
                  <a:lnTo>
                    <a:pt x="20938" y="76601"/>
                  </a:lnTo>
                  <a:lnTo>
                    <a:pt x="16087" y="86201"/>
                  </a:lnTo>
                  <a:lnTo>
                    <a:pt x="11601" y="96090"/>
                  </a:lnTo>
                  <a:lnTo>
                    <a:pt x="7410" y="106184"/>
                  </a:lnTo>
                  <a:lnTo>
                    <a:pt x="3764" y="116417"/>
                  </a:lnTo>
                  <a:lnTo>
                    <a:pt x="1220" y="126746"/>
                  </a:lnTo>
                  <a:lnTo>
                    <a:pt x="0" y="137132"/>
                  </a:lnTo>
                  <a:lnTo>
                    <a:pt x="335" y="147225"/>
                  </a:lnTo>
                  <a:lnTo>
                    <a:pt x="2612" y="156397"/>
                  </a:lnTo>
                  <a:lnTo>
                    <a:pt x="6852" y="164365"/>
                  </a:lnTo>
                  <a:lnTo>
                    <a:pt x="12784" y="170697"/>
                  </a:lnTo>
                  <a:lnTo>
                    <a:pt x="20045" y="174669"/>
                  </a:lnTo>
                  <a:lnTo>
                    <a:pt x="28290" y="176109"/>
                  </a:lnTo>
                  <a:lnTo>
                    <a:pt x="37077" y="175144"/>
                  </a:lnTo>
                  <a:lnTo>
                    <a:pt x="45886" y="171920"/>
                  </a:lnTo>
                  <a:lnTo>
                    <a:pt x="54432" y="166756"/>
                  </a:lnTo>
                  <a:lnTo>
                    <a:pt x="62472" y="160055"/>
                  </a:lnTo>
                  <a:lnTo>
                    <a:pt x="69727" y="152204"/>
                  </a:lnTo>
                  <a:lnTo>
                    <a:pt x="76120" y="143518"/>
                  </a:lnTo>
                  <a:lnTo>
                    <a:pt x="81584" y="134079"/>
                  </a:lnTo>
                  <a:lnTo>
                    <a:pt x="85965" y="123759"/>
                  </a:lnTo>
                  <a:lnTo>
                    <a:pt x="89275" y="112564"/>
                  </a:lnTo>
                  <a:lnTo>
                    <a:pt x="91346" y="100946"/>
                  </a:lnTo>
                  <a:lnTo>
                    <a:pt x="91764" y="89678"/>
                  </a:lnTo>
                  <a:lnTo>
                    <a:pt x="90452" y="79176"/>
                  </a:lnTo>
                  <a:lnTo>
                    <a:pt x="87621" y="69497"/>
                  </a:lnTo>
                  <a:lnTo>
                    <a:pt x="83586" y="60535"/>
                  </a:lnTo>
                  <a:lnTo>
                    <a:pt x="78677" y="52137"/>
                  </a:lnTo>
                  <a:lnTo>
                    <a:pt x="73959" y="44157"/>
                  </a:lnTo>
                  <a:lnTo>
                    <a:pt x="71164" y="36477"/>
                  </a:lnTo>
                  <a:lnTo>
                    <a:pt x="71093" y="28979"/>
                  </a:lnTo>
                  <a:lnTo>
                    <a:pt x="73102" y="21193"/>
                  </a:lnTo>
                  <a:lnTo>
                    <a:pt x="77914" y="12100"/>
                  </a:lnTo>
                  <a:lnTo>
                    <a:pt x="8661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084839" y="4077226"/>
              <a:ext cx="79301" cy="142076"/>
            </a:xfrm>
            <a:custGeom>
              <a:avLst/>
              <a:gdLst/>
              <a:ahLst/>
              <a:cxnLst/>
              <a:rect l="0" t="0" r="0" b="0"/>
              <a:pathLst>
                <a:path w="79301" h="142076">
                  <a:moveTo>
                    <a:pt x="1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3"/>
                  </a:lnTo>
                  <a:lnTo>
                    <a:pt x="0" y="59283"/>
                  </a:lnTo>
                  <a:lnTo>
                    <a:pt x="5" y="72335"/>
                  </a:lnTo>
                  <a:lnTo>
                    <a:pt x="177" y="85514"/>
                  </a:lnTo>
                  <a:lnTo>
                    <a:pt x="826" y="98431"/>
                  </a:lnTo>
                  <a:lnTo>
                    <a:pt x="2088" y="110874"/>
                  </a:lnTo>
                  <a:lnTo>
                    <a:pt x="4259" y="122177"/>
                  </a:lnTo>
                  <a:lnTo>
                    <a:pt x="7852" y="131177"/>
                  </a:lnTo>
                  <a:lnTo>
                    <a:pt x="13015" y="137443"/>
                  </a:lnTo>
                  <a:lnTo>
                    <a:pt x="19584" y="141021"/>
                  </a:lnTo>
                  <a:lnTo>
                    <a:pt x="27282" y="142075"/>
                  </a:lnTo>
                  <a:lnTo>
                    <a:pt x="35819" y="140967"/>
                  </a:lnTo>
                  <a:lnTo>
                    <a:pt x="44633" y="137990"/>
                  </a:lnTo>
                  <a:lnTo>
                    <a:pt x="52930" y="133268"/>
                  </a:lnTo>
                  <a:lnTo>
                    <a:pt x="60313" y="127022"/>
                  </a:lnTo>
                  <a:lnTo>
                    <a:pt x="66588" y="119391"/>
                  </a:lnTo>
                  <a:lnTo>
                    <a:pt x="71587" y="110368"/>
                  </a:lnTo>
                  <a:lnTo>
                    <a:pt x="75351" y="100079"/>
                  </a:lnTo>
                  <a:lnTo>
                    <a:pt x="77915" y="88916"/>
                  </a:lnTo>
                  <a:lnTo>
                    <a:pt x="79204" y="77432"/>
                  </a:lnTo>
                  <a:lnTo>
                    <a:pt x="79300" y="65982"/>
                  </a:lnTo>
                  <a:lnTo>
                    <a:pt x="78566" y="55155"/>
                  </a:lnTo>
                  <a:lnTo>
                    <a:pt x="77471" y="44799"/>
                  </a:lnTo>
                  <a:lnTo>
                    <a:pt x="75922" y="34007"/>
                  </a:lnTo>
                  <a:lnTo>
                    <a:pt x="7370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211182" y="4091182"/>
              <a:ext cx="105286" cy="122916"/>
            </a:xfrm>
            <a:custGeom>
              <a:avLst/>
              <a:gdLst/>
              <a:ahLst/>
              <a:cxnLst/>
              <a:rect l="0" t="0" r="0" b="0"/>
              <a:pathLst>
                <a:path w="105286" h="122916">
                  <a:moveTo>
                    <a:pt x="0" y="28158"/>
                  </a:moveTo>
                  <a:lnTo>
                    <a:pt x="2934" y="37093"/>
                  </a:lnTo>
                  <a:lnTo>
                    <a:pt x="5716" y="46721"/>
                  </a:lnTo>
                  <a:lnTo>
                    <a:pt x="8611" y="58008"/>
                  </a:lnTo>
                  <a:lnTo>
                    <a:pt x="11479" y="70675"/>
                  </a:lnTo>
                  <a:lnTo>
                    <a:pt x="13996" y="84155"/>
                  </a:lnTo>
                  <a:lnTo>
                    <a:pt x="15982" y="97997"/>
                  </a:lnTo>
                  <a:lnTo>
                    <a:pt x="16641" y="110841"/>
                  </a:lnTo>
                  <a:lnTo>
                    <a:pt x="14764" y="118861"/>
                  </a:lnTo>
                  <a:lnTo>
                    <a:pt x="11224" y="119529"/>
                  </a:lnTo>
                  <a:lnTo>
                    <a:pt x="7955" y="114463"/>
                  </a:lnTo>
                  <a:lnTo>
                    <a:pt x="5653" y="105578"/>
                  </a:lnTo>
                  <a:lnTo>
                    <a:pt x="4549" y="94427"/>
                  </a:lnTo>
                  <a:lnTo>
                    <a:pt x="4595" y="82014"/>
                  </a:lnTo>
                  <a:lnTo>
                    <a:pt x="5598" y="69072"/>
                  </a:lnTo>
                  <a:lnTo>
                    <a:pt x="7336" y="56219"/>
                  </a:lnTo>
                  <a:lnTo>
                    <a:pt x="9626" y="43762"/>
                  </a:lnTo>
                  <a:lnTo>
                    <a:pt x="12638" y="32089"/>
                  </a:lnTo>
                  <a:lnTo>
                    <a:pt x="16870" y="21763"/>
                  </a:lnTo>
                  <a:lnTo>
                    <a:pt x="22494" y="12976"/>
                  </a:lnTo>
                  <a:lnTo>
                    <a:pt x="29220" y="6073"/>
                  </a:lnTo>
                  <a:lnTo>
                    <a:pt x="36498" y="1708"/>
                  </a:lnTo>
                  <a:lnTo>
                    <a:pt x="43949" y="0"/>
                  </a:lnTo>
                  <a:lnTo>
                    <a:pt x="51390" y="783"/>
                  </a:lnTo>
                  <a:lnTo>
                    <a:pt x="58760" y="3885"/>
                  </a:lnTo>
                  <a:lnTo>
                    <a:pt x="66041" y="8967"/>
                  </a:lnTo>
                  <a:lnTo>
                    <a:pt x="73082" y="15613"/>
                  </a:lnTo>
                  <a:lnTo>
                    <a:pt x="79591" y="23427"/>
                  </a:lnTo>
                  <a:lnTo>
                    <a:pt x="85449" y="32089"/>
                  </a:lnTo>
                  <a:lnTo>
                    <a:pt x="90535" y="41511"/>
                  </a:lnTo>
                  <a:lnTo>
                    <a:pt x="94655" y="51820"/>
                  </a:lnTo>
                  <a:lnTo>
                    <a:pt x="97795" y="63002"/>
                  </a:lnTo>
                  <a:lnTo>
                    <a:pt x="100097" y="74517"/>
                  </a:lnTo>
                  <a:lnTo>
                    <a:pt x="101981" y="86612"/>
                  </a:lnTo>
                  <a:lnTo>
                    <a:pt x="103615" y="101467"/>
                  </a:lnTo>
                  <a:lnTo>
                    <a:pt x="105285" y="1229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392841" y="3940355"/>
              <a:ext cx="7855" cy="273743"/>
            </a:xfrm>
            <a:custGeom>
              <a:avLst/>
              <a:gdLst/>
              <a:ahLst/>
              <a:cxnLst/>
              <a:rect l="0" t="0" r="0" b="0"/>
              <a:pathLst>
                <a:path w="7855" h="273743">
                  <a:moveTo>
                    <a:pt x="7854" y="0"/>
                  </a:moveTo>
                  <a:lnTo>
                    <a:pt x="7849" y="8665"/>
                  </a:lnTo>
                  <a:lnTo>
                    <a:pt x="7676" y="20667"/>
                  </a:lnTo>
                  <a:lnTo>
                    <a:pt x="7028" y="33548"/>
                  </a:lnTo>
                  <a:lnTo>
                    <a:pt x="5780" y="46319"/>
                  </a:lnTo>
                  <a:lnTo>
                    <a:pt x="4126" y="59171"/>
                  </a:lnTo>
                  <a:lnTo>
                    <a:pt x="2477" y="73005"/>
                  </a:lnTo>
                  <a:lnTo>
                    <a:pt x="1081" y="88271"/>
                  </a:lnTo>
                  <a:lnTo>
                    <a:pt x="160" y="104798"/>
                  </a:lnTo>
                  <a:lnTo>
                    <a:pt x="0" y="122048"/>
                  </a:lnTo>
                  <a:lnTo>
                    <a:pt x="671" y="139616"/>
                  </a:lnTo>
                  <a:lnTo>
                    <a:pt x="1919" y="157125"/>
                  </a:lnTo>
                  <a:lnTo>
                    <a:pt x="3287" y="174174"/>
                  </a:lnTo>
                  <a:lnTo>
                    <a:pt x="4500" y="190589"/>
                  </a:lnTo>
                  <a:lnTo>
                    <a:pt x="5465" y="206176"/>
                  </a:lnTo>
                  <a:lnTo>
                    <a:pt x="6291" y="222363"/>
                  </a:lnTo>
                  <a:lnTo>
                    <a:pt x="7046" y="242804"/>
                  </a:lnTo>
                  <a:lnTo>
                    <a:pt x="7854" y="2737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295410" y="4035112"/>
              <a:ext cx="147400" cy="52644"/>
            </a:xfrm>
            <a:custGeom>
              <a:avLst/>
              <a:gdLst/>
              <a:ahLst/>
              <a:cxnLst/>
              <a:rect l="0" t="0" r="0" b="0"/>
              <a:pathLst>
                <a:path w="147400" h="52644">
                  <a:moveTo>
                    <a:pt x="147399" y="0"/>
                  </a:moveTo>
                  <a:lnTo>
                    <a:pt x="141397" y="5801"/>
                  </a:lnTo>
                  <a:lnTo>
                    <a:pt x="134552" y="10725"/>
                  </a:lnTo>
                  <a:lnTo>
                    <a:pt x="126164" y="15227"/>
                  </a:lnTo>
                  <a:lnTo>
                    <a:pt x="116538" y="19448"/>
                  </a:lnTo>
                  <a:lnTo>
                    <a:pt x="106223" y="23462"/>
                  </a:lnTo>
                  <a:lnTo>
                    <a:pt x="95609" y="27323"/>
                  </a:lnTo>
                  <a:lnTo>
                    <a:pt x="84740" y="31075"/>
                  </a:lnTo>
                  <a:lnTo>
                    <a:pt x="73391" y="34751"/>
                  </a:lnTo>
                  <a:lnTo>
                    <a:pt x="61478" y="38369"/>
                  </a:lnTo>
                  <a:lnTo>
                    <a:pt x="49458" y="41794"/>
                  </a:lnTo>
                  <a:lnTo>
                    <a:pt x="36963" y="45079"/>
                  </a:lnTo>
                  <a:lnTo>
                    <a:pt x="21774" y="4851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453337" y="4022239"/>
              <a:ext cx="242156" cy="179569"/>
            </a:xfrm>
            <a:custGeom>
              <a:avLst/>
              <a:gdLst/>
              <a:ahLst/>
              <a:cxnLst/>
              <a:rect l="0" t="0" r="0" b="0"/>
              <a:pathLst>
                <a:path w="242156" h="179569">
                  <a:moveTo>
                    <a:pt x="0" y="118158"/>
                  </a:moveTo>
                  <a:lnTo>
                    <a:pt x="8801" y="115225"/>
                  </a:lnTo>
                  <a:lnTo>
                    <a:pt x="17149" y="112442"/>
                  </a:lnTo>
                  <a:lnTo>
                    <a:pt x="25843" y="109538"/>
                  </a:lnTo>
                  <a:lnTo>
                    <a:pt x="34791" y="106325"/>
                  </a:lnTo>
                  <a:lnTo>
                    <a:pt x="43637" y="102511"/>
                  </a:lnTo>
                  <a:lnTo>
                    <a:pt x="52175" y="97994"/>
                  </a:lnTo>
                  <a:lnTo>
                    <a:pt x="60364" y="92831"/>
                  </a:lnTo>
                  <a:lnTo>
                    <a:pt x="68242" y="87143"/>
                  </a:lnTo>
                  <a:lnTo>
                    <a:pt x="75863" y="81049"/>
                  </a:lnTo>
                  <a:lnTo>
                    <a:pt x="82963" y="74330"/>
                  </a:lnTo>
                  <a:lnTo>
                    <a:pt x="88979" y="66457"/>
                  </a:lnTo>
                  <a:lnTo>
                    <a:pt x="93684" y="57241"/>
                  </a:lnTo>
                  <a:lnTo>
                    <a:pt x="96842" y="47119"/>
                  </a:lnTo>
                  <a:lnTo>
                    <a:pt x="98063" y="36940"/>
                  </a:lnTo>
                  <a:lnTo>
                    <a:pt x="97316" y="27216"/>
                  </a:lnTo>
                  <a:lnTo>
                    <a:pt x="94544" y="18419"/>
                  </a:lnTo>
                  <a:lnTo>
                    <a:pt x="89492" y="11122"/>
                  </a:lnTo>
                  <a:lnTo>
                    <a:pt x="82253" y="5490"/>
                  </a:lnTo>
                  <a:lnTo>
                    <a:pt x="73496" y="1676"/>
                  </a:lnTo>
                  <a:lnTo>
                    <a:pt x="64248" y="0"/>
                  </a:lnTo>
                  <a:lnTo>
                    <a:pt x="55154" y="430"/>
                  </a:lnTo>
                  <a:lnTo>
                    <a:pt x="46612" y="2818"/>
                  </a:lnTo>
                  <a:lnTo>
                    <a:pt x="38954" y="7078"/>
                  </a:lnTo>
                  <a:lnTo>
                    <a:pt x="32257" y="12981"/>
                  </a:lnTo>
                  <a:lnTo>
                    <a:pt x="26574" y="20366"/>
                  </a:lnTo>
                  <a:lnTo>
                    <a:pt x="22039" y="29217"/>
                  </a:lnTo>
                  <a:lnTo>
                    <a:pt x="18619" y="39386"/>
                  </a:lnTo>
                  <a:lnTo>
                    <a:pt x="16301" y="50468"/>
                  </a:lnTo>
                  <a:lnTo>
                    <a:pt x="15186" y="61897"/>
                  </a:lnTo>
                  <a:lnTo>
                    <a:pt x="15212" y="73323"/>
                  </a:lnTo>
                  <a:lnTo>
                    <a:pt x="16194" y="84604"/>
                  </a:lnTo>
                  <a:lnTo>
                    <a:pt x="17916" y="95713"/>
                  </a:lnTo>
                  <a:lnTo>
                    <a:pt x="20188" y="106662"/>
                  </a:lnTo>
                  <a:lnTo>
                    <a:pt x="23015" y="117320"/>
                  </a:lnTo>
                  <a:lnTo>
                    <a:pt x="26592" y="127411"/>
                  </a:lnTo>
                  <a:lnTo>
                    <a:pt x="30960" y="136832"/>
                  </a:lnTo>
                  <a:lnTo>
                    <a:pt x="36031" y="145634"/>
                  </a:lnTo>
                  <a:lnTo>
                    <a:pt x="41658" y="153934"/>
                  </a:lnTo>
                  <a:lnTo>
                    <a:pt x="47712" y="161838"/>
                  </a:lnTo>
                  <a:lnTo>
                    <a:pt x="54406" y="168960"/>
                  </a:lnTo>
                  <a:lnTo>
                    <a:pt x="62262" y="174460"/>
                  </a:lnTo>
                  <a:lnTo>
                    <a:pt x="71468" y="178003"/>
                  </a:lnTo>
                  <a:lnTo>
                    <a:pt x="81582" y="179568"/>
                  </a:lnTo>
                  <a:lnTo>
                    <a:pt x="91757" y="179181"/>
                  </a:lnTo>
                  <a:lnTo>
                    <a:pt x="101481" y="177062"/>
                  </a:lnTo>
                  <a:lnTo>
                    <a:pt x="110449" y="173387"/>
                  </a:lnTo>
                  <a:lnTo>
                    <a:pt x="118392" y="168188"/>
                  </a:lnTo>
                  <a:lnTo>
                    <a:pt x="125290" y="161626"/>
                  </a:lnTo>
                  <a:lnTo>
                    <a:pt x="131447" y="154122"/>
                  </a:lnTo>
                  <a:lnTo>
                    <a:pt x="137366" y="146248"/>
                  </a:lnTo>
                  <a:lnTo>
                    <a:pt x="143370" y="138395"/>
                  </a:lnTo>
                  <a:lnTo>
                    <a:pt x="150052" y="131869"/>
                  </a:lnTo>
                  <a:lnTo>
                    <a:pt x="157216" y="128683"/>
                  </a:lnTo>
                  <a:lnTo>
                    <a:pt x="163524" y="129216"/>
                  </a:lnTo>
                  <a:lnTo>
                    <a:pt x="168863" y="132773"/>
                  </a:lnTo>
                  <a:lnTo>
                    <a:pt x="173509" y="138537"/>
                  </a:lnTo>
                  <a:lnTo>
                    <a:pt x="177556" y="146005"/>
                  </a:lnTo>
                  <a:lnTo>
                    <a:pt x="180864" y="155001"/>
                  </a:lnTo>
                  <a:lnTo>
                    <a:pt x="183374" y="165213"/>
                  </a:lnTo>
                  <a:lnTo>
                    <a:pt x="184188" y="172742"/>
                  </a:lnTo>
                  <a:lnTo>
                    <a:pt x="182738" y="173189"/>
                  </a:lnTo>
                  <a:lnTo>
                    <a:pt x="180309" y="168295"/>
                  </a:lnTo>
                  <a:lnTo>
                    <a:pt x="177655" y="159891"/>
                  </a:lnTo>
                  <a:lnTo>
                    <a:pt x="175263" y="148928"/>
                  </a:lnTo>
                  <a:lnTo>
                    <a:pt x="173339" y="136054"/>
                  </a:lnTo>
                  <a:lnTo>
                    <a:pt x="172055" y="122105"/>
                  </a:lnTo>
                  <a:lnTo>
                    <a:pt x="171646" y="108095"/>
                  </a:lnTo>
                  <a:lnTo>
                    <a:pt x="172162" y="94589"/>
                  </a:lnTo>
                  <a:lnTo>
                    <a:pt x="173815" y="81903"/>
                  </a:lnTo>
                  <a:lnTo>
                    <a:pt x="177052" y="70298"/>
                  </a:lnTo>
                  <a:lnTo>
                    <a:pt x="181967" y="59787"/>
                  </a:lnTo>
                  <a:lnTo>
                    <a:pt x="188200" y="50218"/>
                  </a:lnTo>
                  <a:lnTo>
                    <a:pt x="195137" y="41388"/>
                  </a:lnTo>
                  <a:lnTo>
                    <a:pt x="202351" y="33115"/>
                  </a:lnTo>
                  <a:lnTo>
                    <a:pt x="209517" y="25548"/>
                  </a:lnTo>
                  <a:lnTo>
                    <a:pt x="217141" y="18409"/>
                  </a:lnTo>
                  <a:lnTo>
                    <a:pt x="227004" y="11070"/>
                  </a:lnTo>
                  <a:lnTo>
                    <a:pt x="242155" y="23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983313" y="4557809"/>
              <a:ext cx="133113" cy="204383"/>
            </a:xfrm>
            <a:custGeom>
              <a:avLst/>
              <a:gdLst/>
              <a:ahLst/>
              <a:cxnLst/>
              <a:rect l="0" t="0" r="0" b="0"/>
              <a:pathLst>
                <a:path w="133113" h="204383">
                  <a:moveTo>
                    <a:pt x="80470" y="14256"/>
                  </a:moveTo>
                  <a:lnTo>
                    <a:pt x="74291" y="5829"/>
                  </a:lnTo>
                  <a:lnTo>
                    <a:pt x="66833" y="1175"/>
                  </a:lnTo>
                  <a:lnTo>
                    <a:pt x="59182" y="0"/>
                  </a:lnTo>
                  <a:lnTo>
                    <a:pt x="51884" y="1389"/>
                  </a:lnTo>
                  <a:lnTo>
                    <a:pt x="44838" y="4587"/>
                  </a:lnTo>
                  <a:lnTo>
                    <a:pt x="38066" y="9363"/>
                  </a:lnTo>
                  <a:lnTo>
                    <a:pt x="31798" y="15935"/>
                  </a:lnTo>
                  <a:lnTo>
                    <a:pt x="26127" y="24286"/>
                  </a:lnTo>
                  <a:lnTo>
                    <a:pt x="21011" y="33998"/>
                  </a:lnTo>
                  <a:lnTo>
                    <a:pt x="16346" y="44436"/>
                  </a:lnTo>
                  <a:lnTo>
                    <a:pt x="12029" y="55172"/>
                  </a:lnTo>
                  <a:lnTo>
                    <a:pt x="8131" y="66314"/>
                  </a:lnTo>
                  <a:lnTo>
                    <a:pt x="4885" y="78385"/>
                  </a:lnTo>
                  <a:lnTo>
                    <a:pt x="2371" y="91609"/>
                  </a:lnTo>
                  <a:lnTo>
                    <a:pt x="683" y="105592"/>
                  </a:lnTo>
                  <a:lnTo>
                    <a:pt x="0" y="119524"/>
                  </a:lnTo>
                  <a:lnTo>
                    <a:pt x="320" y="132934"/>
                  </a:lnTo>
                  <a:lnTo>
                    <a:pt x="1501" y="145701"/>
                  </a:lnTo>
                  <a:lnTo>
                    <a:pt x="3357" y="157882"/>
                  </a:lnTo>
                  <a:lnTo>
                    <a:pt x="5729" y="169576"/>
                  </a:lnTo>
                  <a:lnTo>
                    <a:pt x="8963" y="180413"/>
                  </a:lnTo>
                  <a:lnTo>
                    <a:pt x="13875" y="189567"/>
                  </a:lnTo>
                  <a:lnTo>
                    <a:pt x="20769" y="196717"/>
                  </a:lnTo>
                  <a:lnTo>
                    <a:pt x="29161" y="201687"/>
                  </a:lnTo>
                  <a:lnTo>
                    <a:pt x="38096" y="204208"/>
                  </a:lnTo>
                  <a:lnTo>
                    <a:pt x="46961" y="204382"/>
                  </a:lnTo>
                  <a:lnTo>
                    <a:pt x="55673" y="202585"/>
                  </a:lnTo>
                  <a:lnTo>
                    <a:pt x="64500" y="199261"/>
                  </a:lnTo>
                  <a:lnTo>
                    <a:pt x="73615" y="194812"/>
                  </a:lnTo>
                  <a:lnTo>
                    <a:pt x="82888" y="189558"/>
                  </a:lnTo>
                  <a:lnTo>
                    <a:pt x="91974" y="183742"/>
                  </a:lnTo>
                  <a:lnTo>
                    <a:pt x="100676" y="177542"/>
                  </a:lnTo>
                  <a:lnTo>
                    <a:pt x="108665" y="171192"/>
                  </a:lnTo>
                  <a:lnTo>
                    <a:pt x="116196" y="164270"/>
                  </a:lnTo>
                  <a:lnTo>
                    <a:pt x="123932" y="155054"/>
                  </a:lnTo>
                  <a:lnTo>
                    <a:pt x="133112" y="1405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169068" y="4329910"/>
              <a:ext cx="21058" cy="389556"/>
            </a:xfrm>
            <a:custGeom>
              <a:avLst/>
              <a:gdLst/>
              <a:ahLst/>
              <a:cxnLst/>
              <a:rect l="0" t="0" r="0" b="0"/>
              <a:pathLst>
                <a:path w="21058" h="389556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83"/>
                  </a:lnTo>
                  <a:lnTo>
                    <a:pt x="177" y="58457"/>
                  </a:lnTo>
                  <a:lnTo>
                    <a:pt x="825" y="74931"/>
                  </a:lnTo>
                  <a:lnTo>
                    <a:pt x="2073" y="92495"/>
                  </a:lnTo>
                  <a:lnTo>
                    <a:pt x="3726" y="110664"/>
                  </a:lnTo>
                  <a:lnTo>
                    <a:pt x="5375" y="128620"/>
                  </a:lnTo>
                  <a:lnTo>
                    <a:pt x="6778" y="145928"/>
                  </a:lnTo>
                  <a:lnTo>
                    <a:pt x="7871" y="162987"/>
                  </a:lnTo>
                  <a:lnTo>
                    <a:pt x="8678" y="180806"/>
                  </a:lnTo>
                  <a:lnTo>
                    <a:pt x="9261" y="199893"/>
                  </a:lnTo>
                  <a:lnTo>
                    <a:pt x="9840" y="219628"/>
                  </a:lnTo>
                  <a:lnTo>
                    <a:pt x="10767" y="238592"/>
                  </a:lnTo>
                  <a:lnTo>
                    <a:pt x="12207" y="256019"/>
                  </a:lnTo>
                  <a:lnTo>
                    <a:pt x="13989" y="271974"/>
                  </a:lnTo>
                  <a:lnTo>
                    <a:pt x="15724" y="286984"/>
                  </a:lnTo>
                  <a:lnTo>
                    <a:pt x="17186" y="301481"/>
                  </a:lnTo>
                  <a:lnTo>
                    <a:pt x="18322" y="315692"/>
                  </a:lnTo>
                  <a:lnTo>
                    <a:pt x="19281" y="331410"/>
                  </a:lnTo>
                  <a:lnTo>
                    <a:pt x="20144" y="353377"/>
                  </a:lnTo>
                  <a:lnTo>
                    <a:pt x="21057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259079" y="4540480"/>
              <a:ext cx="79711" cy="153313"/>
            </a:xfrm>
            <a:custGeom>
              <a:avLst/>
              <a:gdLst/>
              <a:ahLst/>
              <a:cxnLst/>
              <a:rect l="0" t="0" r="0" b="0"/>
              <a:pathLst>
                <a:path w="79711" h="153313">
                  <a:moveTo>
                    <a:pt x="67916" y="0"/>
                  </a:moveTo>
                  <a:lnTo>
                    <a:pt x="59182" y="3001"/>
                  </a:lnTo>
                  <a:lnTo>
                    <a:pt x="51475" y="6423"/>
                  </a:lnTo>
                  <a:lnTo>
                    <a:pt x="44073" y="10629"/>
                  </a:lnTo>
                  <a:lnTo>
                    <a:pt x="36812" y="15874"/>
                  </a:lnTo>
                  <a:lnTo>
                    <a:pt x="29634" y="22652"/>
                  </a:lnTo>
                  <a:lnTo>
                    <a:pt x="22517" y="31089"/>
                  </a:lnTo>
                  <a:lnTo>
                    <a:pt x="15772" y="41001"/>
                  </a:lnTo>
                  <a:lnTo>
                    <a:pt x="10002" y="52093"/>
                  </a:lnTo>
                  <a:lnTo>
                    <a:pt x="5462" y="64069"/>
                  </a:lnTo>
                  <a:lnTo>
                    <a:pt x="2246" y="76685"/>
                  </a:lnTo>
                  <a:lnTo>
                    <a:pt x="454" y="89750"/>
                  </a:lnTo>
                  <a:lnTo>
                    <a:pt x="0" y="103115"/>
                  </a:lnTo>
                  <a:lnTo>
                    <a:pt x="982" y="116189"/>
                  </a:lnTo>
                  <a:lnTo>
                    <a:pt x="3761" y="127983"/>
                  </a:lnTo>
                  <a:lnTo>
                    <a:pt x="8366" y="138046"/>
                  </a:lnTo>
                  <a:lnTo>
                    <a:pt x="14388" y="145954"/>
                  </a:lnTo>
                  <a:lnTo>
                    <a:pt x="21185" y="151066"/>
                  </a:lnTo>
                  <a:lnTo>
                    <a:pt x="28308" y="153312"/>
                  </a:lnTo>
                  <a:lnTo>
                    <a:pt x="35529" y="152905"/>
                  </a:lnTo>
                  <a:lnTo>
                    <a:pt x="42750" y="150065"/>
                  </a:lnTo>
                  <a:lnTo>
                    <a:pt x="49932" y="145162"/>
                  </a:lnTo>
                  <a:lnTo>
                    <a:pt x="56906" y="138637"/>
                  </a:lnTo>
                  <a:lnTo>
                    <a:pt x="63371" y="130905"/>
                  </a:lnTo>
                  <a:lnTo>
                    <a:pt x="69193" y="122304"/>
                  </a:lnTo>
                  <a:lnTo>
                    <a:pt x="74087" y="113091"/>
                  </a:lnTo>
                  <a:lnTo>
                    <a:pt x="77545" y="103455"/>
                  </a:lnTo>
                  <a:lnTo>
                    <a:pt x="79419" y="93534"/>
                  </a:lnTo>
                  <a:lnTo>
                    <a:pt x="79710" y="83584"/>
                  </a:lnTo>
                  <a:lnTo>
                    <a:pt x="78393" y="73975"/>
                  </a:lnTo>
                  <a:lnTo>
                    <a:pt x="75624" y="64892"/>
                  </a:lnTo>
                  <a:lnTo>
                    <a:pt x="71788" y="56629"/>
                  </a:lnTo>
                  <a:lnTo>
                    <a:pt x="66924" y="48876"/>
                  </a:lnTo>
                  <a:lnTo>
                    <a:pt x="59492" y="40954"/>
                  </a:lnTo>
                  <a:lnTo>
                    <a:pt x="46859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384264" y="4529952"/>
              <a:ext cx="90131" cy="159019"/>
            </a:xfrm>
            <a:custGeom>
              <a:avLst/>
              <a:gdLst/>
              <a:ahLst/>
              <a:cxnLst/>
              <a:rect l="0" t="0" r="0" b="0"/>
              <a:pathLst>
                <a:path w="90131" h="159019">
                  <a:moveTo>
                    <a:pt x="48016" y="0"/>
                  </a:moveTo>
                  <a:lnTo>
                    <a:pt x="39349" y="3067"/>
                  </a:lnTo>
                  <a:lnTo>
                    <a:pt x="32282" y="7130"/>
                  </a:lnTo>
                  <a:lnTo>
                    <a:pt x="26176" y="12627"/>
                  </a:lnTo>
                  <a:lnTo>
                    <a:pt x="20776" y="19560"/>
                  </a:lnTo>
                  <a:lnTo>
                    <a:pt x="15913" y="28006"/>
                  </a:lnTo>
                  <a:lnTo>
                    <a:pt x="11458" y="37861"/>
                  </a:lnTo>
                  <a:lnTo>
                    <a:pt x="7465" y="49044"/>
                  </a:lnTo>
                  <a:lnTo>
                    <a:pt x="4154" y="61595"/>
                  </a:lnTo>
                  <a:lnTo>
                    <a:pt x="1601" y="75390"/>
                  </a:lnTo>
                  <a:lnTo>
                    <a:pt x="55" y="89718"/>
                  </a:lnTo>
                  <a:lnTo>
                    <a:pt x="0" y="103415"/>
                  </a:lnTo>
                  <a:lnTo>
                    <a:pt x="1564" y="115876"/>
                  </a:lnTo>
                  <a:lnTo>
                    <a:pt x="4734" y="126868"/>
                  </a:lnTo>
                  <a:lnTo>
                    <a:pt x="9528" y="136260"/>
                  </a:lnTo>
                  <a:lnTo>
                    <a:pt x="15790" y="144159"/>
                  </a:lnTo>
                  <a:lnTo>
                    <a:pt x="23247" y="150499"/>
                  </a:lnTo>
                  <a:lnTo>
                    <a:pt x="31614" y="154950"/>
                  </a:lnTo>
                  <a:lnTo>
                    <a:pt x="40637" y="157511"/>
                  </a:lnTo>
                  <a:lnTo>
                    <a:pt x="49857" y="158604"/>
                  </a:lnTo>
                  <a:lnTo>
                    <a:pt x="59624" y="159018"/>
                  </a:lnTo>
                  <a:lnTo>
                    <a:pt x="71906" y="158789"/>
                  </a:lnTo>
                  <a:lnTo>
                    <a:pt x="90130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505980" y="4361496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21057" y="0"/>
                  </a:moveTo>
                  <a:lnTo>
                    <a:pt x="21057" y="11802"/>
                  </a:lnTo>
                  <a:lnTo>
                    <a:pt x="21057" y="23571"/>
                  </a:lnTo>
                  <a:lnTo>
                    <a:pt x="21057" y="36461"/>
                  </a:lnTo>
                  <a:lnTo>
                    <a:pt x="21057" y="50309"/>
                  </a:lnTo>
                  <a:lnTo>
                    <a:pt x="21057" y="64638"/>
                  </a:lnTo>
                  <a:lnTo>
                    <a:pt x="21057" y="79116"/>
                  </a:lnTo>
                  <a:lnTo>
                    <a:pt x="21057" y="93911"/>
                  </a:lnTo>
                  <a:lnTo>
                    <a:pt x="21057" y="109584"/>
                  </a:lnTo>
                  <a:lnTo>
                    <a:pt x="21052" y="126385"/>
                  </a:lnTo>
                  <a:lnTo>
                    <a:pt x="20879" y="144261"/>
                  </a:lnTo>
                  <a:lnTo>
                    <a:pt x="20230" y="163024"/>
                  </a:lnTo>
                  <a:lnTo>
                    <a:pt x="18982" y="182456"/>
                  </a:lnTo>
                  <a:lnTo>
                    <a:pt x="17330" y="202049"/>
                  </a:lnTo>
                  <a:lnTo>
                    <a:pt x="15682" y="221042"/>
                  </a:lnTo>
                  <a:lnTo>
                    <a:pt x="14274" y="239066"/>
                  </a:lnTo>
                  <a:lnTo>
                    <a:pt x="13008" y="255946"/>
                  </a:lnTo>
                  <a:lnTo>
                    <a:pt x="11552" y="271524"/>
                  </a:lnTo>
                  <a:lnTo>
                    <a:pt x="9726" y="285847"/>
                  </a:lnTo>
                  <a:lnTo>
                    <a:pt x="7658" y="298860"/>
                  </a:lnTo>
                  <a:lnTo>
                    <a:pt x="5507" y="311690"/>
                  </a:lnTo>
                  <a:lnTo>
                    <a:pt x="3081" y="326587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546731" y="4477309"/>
              <a:ext cx="75063" cy="242157"/>
            </a:xfrm>
            <a:custGeom>
              <a:avLst/>
              <a:gdLst/>
              <a:ahLst/>
              <a:cxnLst/>
              <a:rect l="0" t="0" r="0" b="0"/>
              <a:pathLst>
                <a:path w="75063" h="242157">
                  <a:moveTo>
                    <a:pt x="64534" y="0"/>
                  </a:moveTo>
                  <a:lnTo>
                    <a:pt x="58666" y="8801"/>
                  </a:lnTo>
                  <a:lnTo>
                    <a:pt x="53101" y="17148"/>
                  </a:lnTo>
                  <a:lnTo>
                    <a:pt x="47302" y="25842"/>
                  </a:lnTo>
                  <a:lnTo>
                    <a:pt x="41221" y="34790"/>
                  </a:lnTo>
                  <a:lnTo>
                    <a:pt x="34892" y="43637"/>
                  </a:lnTo>
                  <a:lnTo>
                    <a:pt x="28368" y="52180"/>
                  </a:lnTo>
                  <a:lnTo>
                    <a:pt x="21865" y="60541"/>
                  </a:lnTo>
                  <a:lnTo>
                    <a:pt x="15731" y="69067"/>
                  </a:lnTo>
                  <a:lnTo>
                    <a:pt x="10135" y="77951"/>
                  </a:lnTo>
                  <a:lnTo>
                    <a:pt x="5397" y="87222"/>
                  </a:lnTo>
                  <a:lnTo>
                    <a:pt x="2045" y="96832"/>
                  </a:lnTo>
                  <a:lnTo>
                    <a:pt x="242" y="106708"/>
                  </a:lnTo>
                  <a:lnTo>
                    <a:pt x="0" y="116781"/>
                  </a:lnTo>
                  <a:lnTo>
                    <a:pt x="1349" y="126997"/>
                  </a:lnTo>
                  <a:lnTo>
                    <a:pt x="4145" y="137307"/>
                  </a:lnTo>
                  <a:lnTo>
                    <a:pt x="8121" y="147518"/>
                  </a:lnTo>
                  <a:lnTo>
                    <a:pt x="12997" y="157301"/>
                  </a:lnTo>
                  <a:lnTo>
                    <a:pt x="18533" y="166510"/>
                  </a:lnTo>
                  <a:lnTo>
                    <a:pt x="24534" y="175169"/>
                  </a:lnTo>
                  <a:lnTo>
                    <a:pt x="30862" y="183371"/>
                  </a:lnTo>
                  <a:lnTo>
                    <a:pt x="37408" y="191224"/>
                  </a:lnTo>
                  <a:lnTo>
                    <a:pt x="43992" y="198904"/>
                  </a:lnTo>
                  <a:lnTo>
                    <a:pt x="51097" y="207617"/>
                  </a:lnTo>
                  <a:lnTo>
                    <a:pt x="60464" y="220366"/>
                  </a:lnTo>
                  <a:lnTo>
                    <a:pt x="75062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642850" y="4529952"/>
              <a:ext cx="178985" cy="163328"/>
            </a:xfrm>
            <a:custGeom>
              <a:avLst/>
              <a:gdLst/>
              <a:ahLst/>
              <a:cxnLst/>
              <a:rect l="0" t="0" r="0" b="0"/>
              <a:pathLst>
                <a:path w="178985" h="163328">
                  <a:moveTo>
                    <a:pt x="0" y="21057"/>
                  </a:moveTo>
                  <a:lnTo>
                    <a:pt x="0" y="32791"/>
                  </a:lnTo>
                  <a:lnTo>
                    <a:pt x="0" y="43920"/>
                  </a:lnTo>
                  <a:lnTo>
                    <a:pt x="4" y="55519"/>
                  </a:lnTo>
                  <a:lnTo>
                    <a:pt x="177" y="67680"/>
                  </a:lnTo>
                  <a:lnTo>
                    <a:pt x="825" y="80340"/>
                  </a:lnTo>
                  <a:lnTo>
                    <a:pt x="2080" y="93391"/>
                  </a:lnTo>
                  <a:lnTo>
                    <a:pt x="3904" y="106570"/>
                  </a:lnTo>
                  <a:lnTo>
                    <a:pt x="6200" y="119487"/>
                  </a:lnTo>
                  <a:lnTo>
                    <a:pt x="8866" y="131931"/>
                  </a:lnTo>
                  <a:lnTo>
                    <a:pt x="12129" y="143233"/>
                  </a:lnTo>
                  <a:lnTo>
                    <a:pt x="16531" y="152233"/>
                  </a:lnTo>
                  <a:lnTo>
                    <a:pt x="22262" y="158494"/>
                  </a:lnTo>
                  <a:lnTo>
                    <a:pt x="28891" y="161899"/>
                  </a:lnTo>
                  <a:lnTo>
                    <a:pt x="35572" y="162306"/>
                  </a:lnTo>
                  <a:lnTo>
                    <a:pt x="41803" y="159944"/>
                  </a:lnTo>
                  <a:lnTo>
                    <a:pt x="47442" y="155142"/>
                  </a:lnTo>
                  <a:lnTo>
                    <a:pt x="52530" y="148123"/>
                  </a:lnTo>
                  <a:lnTo>
                    <a:pt x="57175" y="139235"/>
                  </a:lnTo>
                  <a:lnTo>
                    <a:pt x="61650" y="129204"/>
                  </a:lnTo>
                  <a:lnTo>
                    <a:pt x="66355" y="119021"/>
                  </a:lnTo>
                  <a:lnTo>
                    <a:pt x="71506" y="109297"/>
                  </a:lnTo>
                  <a:lnTo>
                    <a:pt x="77580" y="101733"/>
                  </a:lnTo>
                  <a:lnTo>
                    <a:pt x="84302" y="98726"/>
                  </a:lnTo>
                  <a:lnTo>
                    <a:pt x="90321" y="100418"/>
                  </a:lnTo>
                  <a:lnTo>
                    <a:pt x="95475" y="105849"/>
                  </a:lnTo>
                  <a:lnTo>
                    <a:pt x="100015" y="113984"/>
                  </a:lnTo>
                  <a:lnTo>
                    <a:pt x="104164" y="123845"/>
                  </a:lnTo>
                  <a:lnTo>
                    <a:pt x="108074" y="134530"/>
                  </a:lnTo>
                  <a:lnTo>
                    <a:pt x="111863" y="145465"/>
                  </a:lnTo>
                  <a:lnTo>
                    <a:pt x="116484" y="155270"/>
                  </a:lnTo>
                  <a:lnTo>
                    <a:pt x="122521" y="161545"/>
                  </a:lnTo>
                  <a:lnTo>
                    <a:pt x="128738" y="163327"/>
                  </a:lnTo>
                  <a:lnTo>
                    <a:pt x="134525" y="161340"/>
                  </a:lnTo>
                  <a:lnTo>
                    <a:pt x="139777" y="156613"/>
                  </a:lnTo>
                  <a:lnTo>
                    <a:pt x="144555" y="149823"/>
                  </a:lnTo>
                  <a:lnTo>
                    <a:pt x="148963" y="141273"/>
                  </a:lnTo>
                  <a:lnTo>
                    <a:pt x="153097" y="131250"/>
                  </a:lnTo>
                  <a:lnTo>
                    <a:pt x="157035" y="120073"/>
                  </a:lnTo>
                  <a:lnTo>
                    <a:pt x="160837" y="108034"/>
                  </a:lnTo>
                  <a:lnTo>
                    <a:pt x="164539" y="95375"/>
                  </a:lnTo>
                  <a:lnTo>
                    <a:pt x="168007" y="82278"/>
                  </a:lnTo>
                  <a:lnTo>
                    <a:pt x="170958" y="68879"/>
                  </a:lnTo>
                  <a:lnTo>
                    <a:pt x="173275" y="55291"/>
                  </a:lnTo>
                  <a:lnTo>
                    <a:pt x="175003" y="42186"/>
                  </a:lnTo>
                  <a:lnTo>
                    <a:pt x="176432" y="29514"/>
                  </a:lnTo>
                  <a:lnTo>
                    <a:pt x="177687" y="16161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895534" y="4572065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10528" y="0"/>
                  </a:moveTo>
                  <a:lnTo>
                    <a:pt x="7662" y="8936"/>
                  </a:lnTo>
                  <a:lnTo>
                    <a:pt x="5519" y="18563"/>
                  </a:lnTo>
                  <a:lnTo>
                    <a:pt x="3918" y="29841"/>
                  </a:lnTo>
                  <a:lnTo>
                    <a:pt x="2735" y="42272"/>
                  </a:lnTo>
                  <a:lnTo>
                    <a:pt x="1756" y="56262"/>
                  </a:lnTo>
                  <a:lnTo>
                    <a:pt x="894" y="75280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895534" y="4403609"/>
              <a:ext cx="10529" cy="31587"/>
            </a:xfrm>
            <a:custGeom>
              <a:avLst/>
              <a:gdLst/>
              <a:ahLst/>
              <a:cxnLst/>
              <a:rect l="0" t="0" r="0" b="0"/>
              <a:pathLst>
                <a:path w="10529" h="31587">
                  <a:moveTo>
                    <a:pt x="0" y="0"/>
                  </a:moveTo>
                  <a:lnTo>
                    <a:pt x="3120" y="9359"/>
                  </a:lnTo>
                  <a:lnTo>
                    <a:pt x="5589" y="16768"/>
                  </a:lnTo>
                  <a:lnTo>
                    <a:pt x="10528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987412" y="4435195"/>
              <a:ext cx="100247" cy="242156"/>
            </a:xfrm>
            <a:custGeom>
              <a:avLst/>
              <a:gdLst/>
              <a:ahLst/>
              <a:cxnLst/>
              <a:rect l="0" t="0" r="0" b="0"/>
              <a:pathLst>
                <a:path w="100247" h="242156">
                  <a:moveTo>
                    <a:pt x="76578" y="0"/>
                  </a:moveTo>
                  <a:lnTo>
                    <a:pt x="67776" y="2934"/>
                  </a:lnTo>
                  <a:lnTo>
                    <a:pt x="59429" y="5716"/>
                  </a:lnTo>
                  <a:lnTo>
                    <a:pt x="50735" y="8625"/>
                  </a:lnTo>
                  <a:lnTo>
                    <a:pt x="41788" y="12011"/>
                  </a:lnTo>
                  <a:lnTo>
                    <a:pt x="32941" y="16473"/>
                  </a:lnTo>
                  <a:lnTo>
                    <a:pt x="24411" y="22248"/>
                  </a:lnTo>
                  <a:lnTo>
                    <a:pt x="16568" y="29410"/>
                  </a:lnTo>
                  <a:lnTo>
                    <a:pt x="9987" y="38042"/>
                  </a:lnTo>
                  <a:lnTo>
                    <a:pt x="4872" y="48027"/>
                  </a:lnTo>
                  <a:lnTo>
                    <a:pt x="1423" y="58798"/>
                  </a:lnTo>
                  <a:lnTo>
                    <a:pt x="0" y="69480"/>
                  </a:lnTo>
                  <a:lnTo>
                    <a:pt x="607" y="79573"/>
                  </a:lnTo>
                  <a:lnTo>
                    <a:pt x="3287" y="88633"/>
                  </a:lnTo>
                  <a:lnTo>
                    <a:pt x="8274" y="96115"/>
                  </a:lnTo>
                  <a:lnTo>
                    <a:pt x="15476" y="101892"/>
                  </a:lnTo>
                  <a:lnTo>
                    <a:pt x="24377" y="106483"/>
                  </a:lnTo>
                  <a:lnTo>
                    <a:pt x="34252" y="110812"/>
                  </a:lnTo>
                  <a:lnTo>
                    <a:pt x="44586" y="115444"/>
                  </a:lnTo>
                  <a:lnTo>
                    <a:pt x="54947" y="120731"/>
                  </a:lnTo>
                  <a:lnTo>
                    <a:pt x="64894" y="126972"/>
                  </a:lnTo>
                  <a:lnTo>
                    <a:pt x="74239" y="134220"/>
                  </a:lnTo>
                  <a:lnTo>
                    <a:pt x="82664" y="142513"/>
                  </a:lnTo>
                  <a:lnTo>
                    <a:pt x="89653" y="151975"/>
                  </a:lnTo>
                  <a:lnTo>
                    <a:pt x="95049" y="162550"/>
                  </a:lnTo>
                  <a:lnTo>
                    <a:pt x="98691" y="173734"/>
                  </a:lnTo>
                  <a:lnTo>
                    <a:pt x="100246" y="184699"/>
                  </a:lnTo>
                  <a:lnTo>
                    <a:pt x="99730" y="194990"/>
                  </a:lnTo>
                  <a:lnTo>
                    <a:pt x="97284" y="204356"/>
                  </a:lnTo>
                  <a:lnTo>
                    <a:pt x="92985" y="212574"/>
                  </a:lnTo>
                  <a:lnTo>
                    <a:pt x="87053" y="219650"/>
                  </a:lnTo>
                  <a:lnTo>
                    <a:pt x="79650" y="225589"/>
                  </a:lnTo>
                  <a:lnTo>
                    <a:pt x="70788" y="230296"/>
                  </a:lnTo>
                  <a:lnTo>
                    <a:pt x="60625" y="233837"/>
                  </a:lnTo>
                  <a:lnTo>
                    <a:pt x="50013" y="236410"/>
                  </a:lnTo>
                  <a:lnTo>
                    <a:pt x="39376" y="238508"/>
                  </a:lnTo>
                  <a:lnTo>
                    <a:pt x="27780" y="240318"/>
                  </a:lnTo>
                  <a:lnTo>
                    <a:pt x="13407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093306" y="4488114"/>
              <a:ext cx="139007" cy="226564"/>
            </a:xfrm>
            <a:custGeom>
              <a:avLst/>
              <a:gdLst/>
              <a:ahLst/>
              <a:cxnLst/>
              <a:rect l="0" t="0" r="0" b="0"/>
              <a:pathLst>
                <a:path w="139007" h="226564">
                  <a:moveTo>
                    <a:pt x="12798" y="52366"/>
                  </a:moveTo>
                  <a:lnTo>
                    <a:pt x="21667" y="58099"/>
                  </a:lnTo>
                  <a:lnTo>
                    <a:pt x="30654" y="62384"/>
                  </a:lnTo>
                  <a:lnTo>
                    <a:pt x="40644" y="65585"/>
                  </a:lnTo>
                  <a:lnTo>
                    <a:pt x="51452" y="67773"/>
                  </a:lnTo>
                  <a:lnTo>
                    <a:pt x="62616" y="68822"/>
                  </a:lnTo>
                  <a:lnTo>
                    <a:pt x="73821" y="68759"/>
                  </a:lnTo>
                  <a:lnTo>
                    <a:pt x="84932" y="67590"/>
                  </a:lnTo>
                  <a:lnTo>
                    <a:pt x="95917" y="65214"/>
                  </a:lnTo>
                  <a:lnTo>
                    <a:pt x="106769" y="61682"/>
                  </a:lnTo>
                  <a:lnTo>
                    <a:pt x="117021" y="56854"/>
                  </a:lnTo>
                  <a:lnTo>
                    <a:pt x="125772" y="50333"/>
                  </a:lnTo>
                  <a:lnTo>
                    <a:pt x="132645" y="42069"/>
                  </a:lnTo>
                  <a:lnTo>
                    <a:pt x="137258" y="32774"/>
                  </a:lnTo>
                  <a:lnTo>
                    <a:pt x="139006" y="23690"/>
                  </a:lnTo>
                  <a:lnTo>
                    <a:pt x="137838" y="15523"/>
                  </a:lnTo>
                  <a:lnTo>
                    <a:pt x="133986" y="8757"/>
                  </a:lnTo>
                  <a:lnTo>
                    <a:pt x="127681" y="3894"/>
                  </a:lnTo>
                  <a:lnTo>
                    <a:pt x="119307" y="1006"/>
                  </a:lnTo>
                  <a:lnTo>
                    <a:pt x="109638" y="0"/>
                  </a:lnTo>
                  <a:lnTo>
                    <a:pt x="99706" y="821"/>
                  </a:lnTo>
                  <a:lnTo>
                    <a:pt x="90110" y="3259"/>
                  </a:lnTo>
                  <a:lnTo>
                    <a:pt x="81045" y="7163"/>
                  </a:lnTo>
                  <a:lnTo>
                    <a:pt x="72496" y="12522"/>
                  </a:lnTo>
                  <a:lnTo>
                    <a:pt x="64375" y="19203"/>
                  </a:lnTo>
                  <a:lnTo>
                    <a:pt x="56580" y="27129"/>
                  </a:lnTo>
                  <a:lnTo>
                    <a:pt x="49025" y="36350"/>
                  </a:lnTo>
                  <a:lnTo>
                    <a:pt x="41642" y="46773"/>
                  </a:lnTo>
                  <a:lnTo>
                    <a:pt x="34546" y="58025"/>
                  </a:lnTo>
                  <a:lnTo>
                    <a:pt x="28007" y="69570"/>
                  </a:lnTo>
                  <a:lnTo>
                    <a:pt x="22128" y="81074"/>
                  </a:lnTo>
                  <a:lnTo>
                    <a:pt x="16858" y="92407"/>
                  </a:lnTo>
                  <a:lnTo>
                    <a:pt x="12083" y="103550"/>
                  </a:lnTo>
                  <a:lnTo>
                    <a:pt x="7695" y="114531"/>
                  </a:lnTo>
                  <a:lnTo>
                    <a:pt x="3918" y="125551"/>
                  </a:lnTo>
                  <a:lnTo>
                    <a:pt x="1284" y="136949"/>
                  </a:lnTo>
                  <a:lnTo>
                    <a:pt x="0" y="148874"/>
                  </a:lnTo>
                  <a:lnTo>
                    <a:pt x="122" y="160987"/>
                  </a:lnTo>
                  <a:lnTo>
                    <a:pt x="1723" y="172586"/>
                  </a:lnTo>
                  <a:lnTo>
                    <a:pt x="4696" y="183306"/>
                  </a:lnTo>
                  <a:lnTo>
                    <a:pt x="8962" y="192961"/>
                  </a:lnTo>
                  <a:lnTo>
                    <a:pt x="14568" y="201374"/>
                  </a:lnTo>
                  <a:lnTo>
                    <a:pt x="21419" y="208581"/>
                  </a:lnTo>
                  <a:lnTo>
                    <a:pt x="29627" y="214607"/>
                  </a:lnTo>
                  <a:lnTo>
                    <a:pt x="39572" y="219373"/>
                  </a:lnTo>
                  <a:lnTo>
                    <a:pt x="51284" y="222949"/>
                  </a:lnTo>
                  <a:lnTo>
                    <a:pt x="63957" y="225346"/>
                  </a:lnTo>
                  <a:lnTo>
                    <a:pt x="77480" y="226563"/>
                  </a:lnTo>
                  <a:lnTo>
                    <a:pt x="94153" y="225591"/>
                  </a:lnTo>
                  <a:lnTo>
                    <a:pt x="118083" y="2208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9" name="Freeform 88"/>
          <p:cNvSpPr/>
          <p:nvPr/>
        </p:nvSpPr>
        <p:spPr>
          <a:xfrm>
            <a:off x="7272511" y="2008251"/>
            <a:ext cx="2632576" cy="955639"/>
          </a:xfrm>
          <a:custGeom>
            <a:avLst/>
            <a:gdLst/>
            <a:ahLst/>
            <a:cxnLst/>
            <a:rect l="0" t="0" r="0" b="0"/>
            <a:pathLst>
              <a:path w="2632576" h="955639">
                <a:moveTo>
                  <a:pt x="2139044" y="324074"/>
                </a:moveTo>
                <a:lnTo>
                  <a:pt x="2080427" y="280111"/>
                </a:lnTo>
                <a:lnTo>
                  <a:pt x="2028869" y="249827"/>
                </a:lnTo>
                <a:lnTo>
                  <a:pt x="1986353" y="225954"/>
                </a:lnTo>
                <a:lnTo>
                  <a:pt x="1941330" y="202086"/>
                </a:lnTo>
                <a:lnTo>
                  <a:pt x="1897923" y="183679"/>
                </a:lnTo>
                <a:lnTo>
                  <a:pt x="1848995" y="164580"/>
                </a:lnTo>
                <a:lnTo>
                  <a:pt x="1796054" y="144393"/>
                </a:lnTo>
                <a:lnTo>
                  <a:pt x="1741329" y="123723"/>
                </a:lnTo>
                <a:lnTo>
                  <a:pt x="1682691" y="105957"/>
                </a:lnTo>
                <a:lnTo>
                  <a:pt x="1620366" y="91433"/>
                </a:lnTo>
                <a:lnTo>
                  <a:pt x="1587368" y="85921"/>
                </a:lnTo>
                <a:lnTo>
                  <a:pt x="1553671" y="81078"/>
                </a:lnTo>
                <a:lnTo>
                  <a:pt x="1518338" y="76679"/>
                </a:lnTo>
                <a:lnTo>
                  <a:pt x="1481915" y="72576"/>
                </a:lnTo>
                <a:lnTo>
                  <a:pt x="1444765" y="68671"/>
                </a:lnTo>
                <a:lnTo>
                  <a:pt x="1407130" y="64898"/>
                </a:lnTo>
                <a:lnTo>
                  <a:pt x="1369172" y="61213"/>
                </a:lnTo>
                <a:lnTo>
                  <a:pt x="1330997" y="57586"/>
                </a:lnTo>
                <a:lnTo>
                  <a:pt x="1292680" y="56338"/>
                </a:lnTo>
                <a:lnTo>
                  <a:pt x="1254267" y="56676"/>
                </a:lnTo>
                <a:lnTo>
                  <a:pt x="1215791" y="58071"/>
                </a:lnTo>
                <a:lnTo>
                  <a:pt x="1176101" y="61341"/>
                </a:lnTo>
                <a:lnTo>
                  <a:pt x="1135605" y="65860"/>
                </a:lnTo>
                <a:lnTo>
                  <a:pt x="1094568" y="71213"/>
                </a:lnTo>
                <a:lnTo>
                  <a:pt x="1053173" y="77121"/>
                </a:lnTo>
                <a:lnTo>
                  <a:pt x="1011538" y="83400"/>
                </a:lnTo>
                <a:lnTo>
                  <a:pt x="969743" y="89925"/>
                </a:lnTo>
                <a:lnTo>
                  <a:pt x="929011" y="97784"/>
                </a:lnTo>
                <a:lnTo>
                  <a:pt x="888990" y="106534"/>
                </a:lnTo>
                <a:lnTo>
                  <a:pt x="849439" y="115876"/>
                </a:lnTo>
                <a:lnTo>
                  <a:pt x="809035" y="126784"/>
                </a:lnTo>
                <a:lnTo>
                  <a:pt x="768061" y="138735"/>
                </a:lnTo>
                <a:lnTo>
                  <a:pt x="726706" y="151382"/>
                </a:lnTo>
                <a:lnTo>
                  <a:pt x="686269" y="164492"/>
                </a:lnTo>
                <a:lnTo>
                  <a:pt x="646442" y="177912"/>
                </a:lnTo>
                <a:lnTo>
                  <a:pt x="607023" y="191537"/>
                </a:lnTo>
                <a:lnTo>
                  <a:pt x="569045" y="206470"/>
                </a:lnTo>
                <a:lnTo>
                  <a:pt x="532028" y="222275"/>
                </a:lnTo>
                <a:lnTo>
                  <a:pt x="495652" y="238660"/>
                </a:lnTo>
                <a:lnTo>
                  <a:pt x="459703" y="256603"/>
                </a:lnTo>
                <a:lnTo>
                  <a:pt x="424039" y="275584"/>
                </a:lnTo>
                <a:lnTo>
                  <a:pt x="388564" y="295257"/>
                </a:lnTo>
                <a:lnTo>
                  <a:pt x="355555" y="315391"/>
                </a:lnTo>
                <a:lnTo>
                  <a:pt x="293923" y="356480"/>
                </a:lnTo>
                <a:lnTo>
                  <a:pt x="235335" y="398138"/>
                </a:lnTo>
                <a:lnTo>
                  <a:pt x="180440" y="440049"/>
                </a:lnTo>
                <a:lnTo>
                  <a:pt x="132646" y="482073"/>
                </a:lnTo>
                <a:lnTo>
                  <a:pt x="71866" y="545194"/>
                </a:lnTo>
                <a:lnTo>
                  <a:pt x="27991" y="602760"/>
                </a:lnTo>
                <a:lnTo>
                  <a:pt x="3942" y="651273"/>
                </a:lnTo>
                <a:lnTo>
                  <a:pt x="0" y="677726"/>
                </a:lnTo>
                <a:lnTo>
                  <a:pt x="3317" y="701181"/>
                </a:lnTo>
                <a:lnTo>
                  <a:pt x="12590" y="723304"/>
                </a:lnTo>
                <a:lnTo>
                  <a:pt x="42143" y="755490"/>
                </a:lnTo>
                <a:lnTo>
                  <a:pt x="104796" y="789401"/>
                </a:lnTo>
                <a:lnTo>
                  <a:pt x="147378" y="804237"/>
                </a:lnTo>
                <a:lnTo>
                  <a:pt x="196720" y="818629"/>
                </a:lnTo>
                <a:lnTo>
                  <a:pt x="251015" y="831655"/>
                </a:lnTo>
                <a:lnTo>
                  <a:pt x="310242" y="841344"/>
                </a:lnTo>
                <a:lnTo>
                  <a:pt x="341945" y="846735"/>
                </a:lnTo>
                <a:lnTo>
                  <a:pt x="374779" y="852669"/>
                </a:lnTo>
                <a:lnTo>
                  <a:pt x="408367" y="858965"/>
                </a:lnTo>
                <a:lnTo>
                  <a:pt x="442457" y="864331"/>
                </a:lnTo>
                <a:lnTo>
                  <a:pt x="476882" y="869079"/>
                </a:lnTo>
                <a:lnTo>
                  <a:pt x="511530" y="873414"/>
                </a:lnTo>
                <a:lnTo>
                  <a:pt x="548667" y="877474"/>
                </a:lnTo>
                <a:lnTo>
                  <a:pt x="587463" y="881350"/>
                </a:lnTo>
                <a:lnTo>
                  <a:pt x="627365" y="885104"/>
                </a:lnTo>
                <a:lnTo>
                  <a:pt x="668004" y="888777"/>
                </a:lnTo>
                <a:lnTo>
                  <a:pt x="709135" y="892395"/>
                </a:lnTo>
                <a:lnTo>
                  <a:pt x="750594" y="895977"/>
                </a:lnTo>
                <a:lnTo>
                  <a:pt x="793440" y="900705"/>
                </a:lnTo>
                <a:lnTo>
                  <a:pt x="837213" y="906197"/>
                </a:lnTo>
                <a:lnTo>
                  <a:pt x="881602" y="912197"/>
                </a:lnTo>
                <a:lnTo>
                  <a:pt x="925233" y="917367"/>
                </a:lnTo>
                <a:lnTo>
                  <a:pt x="968358" y="921984"/>
                </a:lnTo>
                <a:lnTo>
                  <a:pt x="1011146" y="926232"/>
                </a:lnTo>
                <a:lnTo>
                  <a:pt x="1054879" y="930233"/>
                </a:lnTo>
                <a:lnTo>
                  <a:pt x="1099243" y="934071"/>
                </a:lnTo>
                <a:lnTo>
                  <a:pt x="1144026" y="937799"/>
                </a:lnTo>
                <a:lnTo>
                  <a:pt x="1187920" y="940284"/>
                </a:lnTo>
                <a:lnTo>
                  <a:pt x="1231221" y="941941"/>
                </a:lnTo>
                <a:lnTo>
                  <a:pt x="1274125" y="943046"/>
                </a:lnTo>
                <a:lnTo>
                  <a:pt x="1317936" y="944952"/>
                </a:lnTo>
                <a:lnTo>
                  <a:pt x="1362351" y="947393"/>
                </a:lnTo>
                <a:lnTo>
                  <a:pt x="1407170" y="950190"/>
                </a:lnTo>
                <a:lnTo>
                  <a:pt x="1451086" y="952055"/>
                </a:lnTo>
                <a:lnTo>
                  <a:pt x="1494402" y="953298"/>
                </a:lnTo>
                <a:lnTo>
                  <a:pt x="1537317" y="954126"/>
                </a:lnTo>
                <a:lnTo>
                  <a:pt x="1579965" y="954679"/>
                </a:lnTo>
                <a:lnTo>
                  <a:pt x="1622435" y="955047"/>
                </a:lnTo>
                <a:lnTo>
                  <a:pt x="1664787" y="955293"/>
                </a:lnTo>
                <a:lnTo>
                  <a:pt x="1705889" y="955456"/>
                </a:lnTo>
                <a:lnTo>
                  <a:pt x="1746160" y="955566"/>
                </a:lnTo>
                <a:lnTo>
                  <a:pt x="1785874" y="955638"/>
                </a:lnTo>
                <a:lnTo>
                  <a:pt x="1825219" y="954517"/>
                </a:lnTo>
                <a:lnTo>
                  <a:pt x="1864317" y="952600"/>
                </a:lnTo>
                <a:lnTo>
                  <a:pt x="1903250" y="950151"/>
                </a:lnTo>
                <a:lnTo>
                  <a:pt x="1940904" y="947349"/>
                </a:lnTo>
                <a:lnTo>
                  <a:pt x="1977705" y="944312"/>
                </a:lnTo>
                <a:lnTo>
                  <a:pt x="2013937" y="941117"/>
                </a:lnTo>
                <a:lnTo>
                  <a:pt x="2048620" y="937817"/>
                </a:lnTo>
                <a:lnTo>
                  <a:pt x="2082271" y="934447"/>
                </a:lnTo>
                <a:lnTo>
                  <a:pt x="2115233" y="931031"/>
                </a:lnTo>
                <a:lnTo>
                  <a:pt x="2147737" y="926414"/>
                </a:lnTo>
                <a:lnTo>
                  <a:pt x="2179934" y="920996"/>
                </a:lnTo>
                <a:lnTo>
                  <a:pt x="2241446" y="907567"/>
                </a:lnTo>
                <a:lnTo>
                  <a:pt x="2296080" y="889900"/>
                </a:lnTo>
                <a:lnTo>
                  <a:pt x="2347658" y="870350"/>
                </a:lnTo>
                <a:lnTo>
                  <a:pt x="2396708" y="849963"/>
                </a:lnTo>
                <a:lnTo>
                  <a:pt x="2441904" y="829204"/>
                </a:lnTo>
                <a:lnTo>
                  <a:pt x="2495633" y="792197"/>
                </a:lnTo>
                <a:lnTo>
                  <a:pt x="2554539" y="736600"/>
                </a:lnTo>
                <a:lnTo>
                  <a:pt x="2598064" y="673625"/>
                </a:lnTo>
                <a:lnTo>
                  <a:pt x="2618981" y="626906"/>
                </a:lnTo>
                <a:lnTo>
                  <a:pt x="2629468" y="576019"/>
                </a:lnTo>
                <a:lnTo>
                  <a:pt x="2632575" y="523896"/>
                </a:lnTo>
                <a:lnTo>
                  <a:pt x="2630377" y="471408"/>
                </a:lnTo>
                <a:lnTo>
                  <a:pt x="2622967" y="436349"/>
                </a:lnTo>
                <a:lnTo>
                  <a:pt x="2599063" y="383727"/>
                </a:lnTo>
                <a:lnTo>
                  <a:pt x="2568585" y="331090"/>
                </a:lnTo>
                <a:lnTo>
                  <a:pt x="2530437" y="279620"/>
                </a:lnTo>
                <a:lnTo>
                  <a:pt x="2469387" y="219713"/>
                </a:lnTo>
                <a:lnTo>
                  <a:pt x="2407719" y="176949"/>
                </a:lnTo>
                <a:lnTo>
                  <a:pt x="2361400" y="148721"/>
                </a:lnTo>
                <a:lnTo>
                  <a:pt x="2313518" y="120577"/>
                </a:lnTo>
                <a:lnTo>
                  <a:pt x="2261822" y="98710"/>
                </a:lnTo>
                <a:lnTo>
                  <a:pt x="2207650" y="80023"/>
                </a:lnTo>
                <a:lnTo>
                  <a:pt x="2152378" y="60019"/>
                </a:lnTo>
                <a:lnTo>
                  <a:pt x="2093498" y="42549"/>
                </a:lnTo>
                <a:lnTo>
                  <a:pt x="2032234" y="28156"/>
                </a:lnTo>
                <a:lnTo>
                  <a:pt x="1969910" y="17860"/>
                </a:lnTo>
                <a:lnTo>
                  <a:pt x="1937381" y="13476"/>
                </a:lnTo>
                <a:lnTo>
                  <a:pt x="1903997" y="9384"/>
                </a:lnTo>
                <a:lnTo>
                  <a:pt x="1870042" y="5486"/>
                </a:lnTo>
                <a:lnTo>
                  <a:pt x="1834537" y="2888"/>
                </a:lnTo>
                <a:lnTo>
                  <a:pt x="1797999" y="1155"/>
                </a:lnTo>
                <a:lnTo>
                  <a:pt x="1760773" y="0"/>
                </a:lnTo>
                <a:lnTo>
                  <a:pt x="1724256" y="1570"/>
                </a:lnTo>
                <a:lnTo>
                  <a:pt x="1688214" y="4956"/>
                </a:lnTo>
                <a:lnTo>
                  <a:pt x="1652487" y="9553"/>
                </a:lnTo>
                <a:lnTo>
                  <a:pt x="1614631" y="13788"/>
                </a:lnTo>
                <a:lnTo>
                  <a:pt x="1575356" y="17781"/>
                </a:lnTo>
                <a:lnTo>
                  <a:pt x="1535135" y="21612"/>
                </a:lnTo>
                <a:lnTo>
                  <a:pt x="1498962" y="26507"/>
                </a:lnTo>
                <a:lnTo>
                  <a:pt x="1465488" y="32109"/>
                </a:lnTo>
                <a:lnTo>
                  <a:pt x="1405678" y="43403"/>
                </a:lnTo>
                <a:lnTo>
                  <a:pt x="1355699" y="52322"/>
                </a:lnTo>
                <a:lnTo>
                  <a:pt x="1307293" y="6086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Freeform 89"/>
          <p:cNvSpPr/>
          <p:nvPr/>
        </p:nvSpPr>
        <p:spPr>
          <a:xfrm>
            <a:off x="7086296" y="3624765"/>
            <a:ext cx="2946209" cy="931969"/>
          </a:xfrm>
          <a:custGeom>
            <a:avLst/>
            <a:gdLst/>
            <a:ahLst/>
            <a:cxnLst/>
            <a:rect l="0" t="0" r="0" b="0"/>
            <a:pathLst>
              <a:path w="2946209" h="931969">
                <a:moveTo>
                  <a:pt x="1949589" y="15989"/>
                </a:moveTo>
                <a:lnTo>
                  <a:pt x="1888181" y="12869"/>
                </a:lnTo>
                <a:lnTo>
                  <a:pt x="1839239" y="8753"/>
                </a:lnTo>
                <a:lnTo>
                  <a:pt x="1794090" y="6924"/>
                </a:lnTo>
                <a:lnTo>
                  <a:pt x="1750627" y="6111"/>
                </a:lnTo>
                <a:lnTo>
                  <a:pt x="1706744" y="4580"/>
                </a:lnTo>
                <a:lnTo>
                  <a:pt x="1659944" y="0"/>
                </a:lnTo>
                <a:lnTo>
                  <a:pt x="1608729" y="304"/>
                </a:lnTo>
                <a:lnTo>
                  <a:pt x="1554771" y="3169"/>
                </a:lnTo>
                <a:lnTo>
                  <a:pt x="1499593" y="4442"/>
                </a:lnTo>
                <a:lnTo>
                  <a:pt x="1443875" y="8127"/>
                </a:lnTo>
                <a:lnTo>
                  <a:pt x="1387915" y="12495"/>
                </a:lnTo>
                <a:lnTo>
                  <a:pt x="1331849" y="14436"/>
                </a:lnTo>
                <a:lnTo>
                  <a:pt x="1272615" y="21538"/>
                </a:lnTo>
                <a:lnTo>
                  <a:pt x="1211194" y="31324"/>
                </a:lnTo>
                <a:lnTo>
                  <a:pt x="1148802" y="39572"/>
                </a:lnTo>
                <a:lnTo>
                  <a:pt x="1085977" y="50257"/>
                </a:lnTo>
                <a:lnTo>
                  <a:pt x="1054483" y="56382"/>
                </a:lnTo>
                <a:lnTo>
                  <a:pt x="1021789" y="63974"/>
                </a:lnTo>
                <a:lnTo>
                  <a:pt x="988294" y="72546"/>
                </a:lnTo>
                <a:lnTo>
                  <a:pt x="954266" y="81769"/>
                </a:lnTo>
                <a:lnTo>
                  <a:pt x="921053" y="92598"/>
                </a:lnTo>
                <a:lnTo>
                  <a:pt x="888382" y="104496"/>
                </a:lnTo>
                <a:lnTo>
                  <a:pt x="856072" y="117108"/>
                </a:lnTo>
                <a:lnTo>
                  <a:pt x="822835" y="130195"/>
                </a:lnTo>
                <a:lnTo>
                  <a:pt x="788978" y="143599"/>
                </a:lnTo>
                <a:lnTo>
                  <a:pt x="754709" y="157215"/>
                </a:lnTo>
                <a:lnTo>
                  <a:pt x="721334" y="172140"/>
                </a:lnTo>
                <a:lnTo>
                  <a:pt x="688556" y="187941"/>
                </a:lnTo>
                <a:lnTo>
                  <a:pt x="656175" y="204322"/>
                </a:lnTo>
                <a:lnTo>
                  <a:pt x="622890" y="221094"/>
                </a:lnTo>
                <a:lnTo>
                  <a:pt x="589001" y="238123"/>
                </a:lnTo>
                <a:lnTo>
                  <a:pt x="554710" y="255326"/>
                </a:lnTo>
                <a:lnTo>
                  <a:pt x="521321" y="273813"/>
                </a:lnTo>
                <a:lnTo>
                  <a:pt x="488533" y="293157"/>
                </a:lnTo>
                <a:lnTo>
                  <a:pt x="425196" y="332197"/>
                </a:lnTo>
                <a:lnTo>
                  <a:pt x="365850" y="369046"/>
                </a:lnTo>
                <a:lnTo>
                  <a:pt x="311398" y="408040"/>
                </a:lnTo>
                <a:lnTo>
                  <a:pt x="261072" y="448767"/>
                </a:lnTo>
                <a:lnTo>
                  <a:pt x="215307" y="490265"/>
                </a:lnTo>
                <a:lnTo>
                  <a:pt x="155671" y="553089"/>
                </a:lnTo>
                <a:lnTo>
                  <a:pt x="100956" y="610567"/>
                </a:lnTo>
                <a:lnTo>
                  <a:pt x="53289" y="664643"/>
                </a:lnTo>
                <a:lnTo>
                  <a:pt x="13241" y="725742"/>
                </a:lnTo>
                <a:lnTo>
                  <a:pt x="1824" y="750235"/>
                </a:lnTo>
                <a:lnTo>
                  <a:pt x="0" y="800523"/>
                </a:lnTo>
                <a:lnTo>
                  <a:pt x="12458" y="843108"/>
                </a:lnTo>
                <a:lnTo>
                  <a:pt x="27603" y="860500"/>
                </a:lnTo>
                <a:lnTo>
                  <a:pt x="78479" y="893658"/>
                </a:lnTo>
                <a:lnTo>
                  <a:pt x="140659" y="918379"/>
                </a:lnTo>
                <a:lnTo>
                  <a:pt x="195033" y="927941"/>
                </a:lnTo>
                <a:lnTo>
                  <a:pt x="237430" y="930179"/>
                </a:lnTo>
                <a:lnTo>
                  <a:pt x="287467" y="931173"/>
                </a:lnTo>
                <a:lnTo>
                  <a:pt x="337783" y="931615"/>
                </a:lnTo>
                <a:lnTo>
                  <a:pt x="388612" y="931811"/>
                </a:lnTo>
                <a:lnTo>
                  <a:pt x="442397" y="931899"/>
                </a:lnTo>
                <a:lnTo>
                  <a:pt x="500617" y="931937"/>
                </a:lnTo>
                <a:lnTo>
                  <a:pt x="561588" y="931954"/>
                </a:lnTo>
                <a:lnTo>
                  <a:pt x="623781" y="931962"/>
                </a:lnTo>
                <a:lnTo>
                  <a:pt x="656275" y="931964"/>
                </a:lnTo>
                <a:lnTo>
                  <a:pt x="689637" y="931966"/>
                </a:lnTo>
                <a:lnTo>
                  <a:pt x="723576" y="931966"/>
                </a:lnTo>
                <a:lnTo>
                  <a:pt x="757901" y="931967"/>
                </a:lnTo>
                <a:lnTo>
                  <a:pt x="792482" y="931968"/>
                </a:lnTo>
                <a:lnTo>
                  <a:pt x="827234" y="931968"/>
                </a:lnTo>
                <a:lnTo>
                  <a:pt x="862101" y="931968"/>
                </a:lnTo>
                <a:lnTo>
                  <a:pt x="897044" y="931968"/>
                </a:lnTo>
                <a:lnTo>
                  <a:pt x="932037" y="931968"/>
                </a:lnTo>
                <a:lnTo>
                  <a:pt x="968234" y="931968"/>
                </a:lnTo>
                <a:lnTo>
                  <a:pt x="1005234" y="931968"/>
                </a:lnTo>
                <a:lnTo>
                  <a:pt x="1042769" y="931968"/>
                </a:lnTo>
                <a:lnTo>
                  <a:pt x="1080659" y="931968"/>
                </a:lnTo>
                <a:lnTo>
                  <a:pt x="1118789" y="931968"/>
                </a:lnTo>
                <a:lnTo>
                  <a:pt x="1157076" y="931968"/>
                </a:lnTo>
                <a:lnTo>
                  <a:pt x="1195470" y="930798"/>
                </a:lnTo>
                <a:lnTo>
                  <a:pt x="1233934" y="928849"/>
                </a:lnTo>
                <a:lnTo>
                  <a:pt x="1272444" y="926379"/>
                </a:lnTo>
                <a:lnTo>
                  <a:pt x="1310986" y="924733"/>
                </a:lnTo>
                <a:lnTo>
                  <a:pt x="1349548" y="923635"/>
                </a:lnTo>
                <a:lnTo>
                  <a:pt x="1388125" y="922903"/>
                </a:lnTo>
                <a:lnTo>
                  <a:pt x="1427881" y="922416"/>
                </a:lnTo>
                <a:lnTo>
                  <a:pt x="1468422" y="922090"/>
                </a:lnTo>
                <a:lnTo>
                  <a:pt x="1509489" y="921874"/>
                </a:lnTo>
                <a:lnTo>
                  <a:pt x="1549735" y="921729"/>
                </a:lnTo>
                <a:lnTo>
                  <a:pt x="1589433" y="921633"/>
                </a:lnTo>
                <a:lnTo>
                  <a:pt x="1628767" y="921568"/>
                </a:lnTo>
                <a:lnTo>
                  <a:pt x="1669027" y="921526"/>
                </a:lnTo>
                <a:lnTo>
                  <a:pt x="1709906" y="921497"/>
                </a:lnTo>
                <a:lnTo>
                  <a:pt x="1751196" y="921478"/>
                </a:lnTo>
                <a:lnTo>
                  <a:pt x="1791591" y="921466"/>
                </a:lnTo>
                <a:lnTo>
                  <a:pt x="1831389" y="921457"/>
                </a:lnTo>
                <a:lnTo>
                  <a:pt x="1870789" y="921451"/>
                </a:lnTo>
                <a:lnTo>
                  <a:pt x="1911094" y="921448"/>
                </a:lnTo>
                <a:lnTo>
                  <a:pt x="1952001" y="921445"/>
                </a:lnTo>
                <a:lnTo>
                  <a:pt x="1993311" y="921443"/>
                </a:lnTo>
                <a:lnTo>
                  <a:pt x="2033720" y="921442"/>
                </a:lnTo>
                <a:lnTo>
                  <a:pt x="2073527" y="921442"/>
                </a:lnTo>
                <a:lnTo>
                  <a:pt x="2112933" y="921441"/>
                </a:lnTo>
                <a:lnTo>
                  <a:pt x="2153242" y="922610"/>
                </a:lnTo>
                <a:lnTo>
                  <a:pt x="2194152" y="924560"/>
                </a:lnTo>
                <a:lnTo>
                  <a:pt x="2235463" y="927030"/>
                </a:lnTo>
                <a:lnTo>
                  <a:pt x="2277043" y="928676"/>
                </a:lnTo>
                <a:lnTo>
                  <a:pt x="2318800" y="929773"/>
                </a:lnTo>
                <a:lnTo>
                  <a:pt x="2360676" y="930505"/>
                </a:lnTo>
                <a:lnTo>
                  <a:pt x="2400292" y="930992"/>
                </a:lnTo>
                <a:lnTo>
                  <a:pt x="2438401" y="931318"/>
                </a:lnTo>
                <a:lnTo>
                  <a:pt x="2475505" y="931535"/>
                </a:lnTo>
                <a:lnTo>
                  <a:pt x="2511940" y="931679"/>
                </a:lnTo>
                <a:lnTo>
                  <a:pt x="2547928" y="931776"/>
                </a:lnTo>
                <a:lnTo>
                  <a:pt x="2583619" y="931840"/>
                </a:lnTo>
                <a:lnTo>
                  <a:pt x="2616771" y="931883"/>
                </a:lnTo>
                <a:lnTo>
                  <a:pt x="2678563" y="931930"/>
                </a:lnTo>
                <a:lnTo>
                  <a:pt x="2734102" y="928832"/>
                </a:lnTo>
                <a:lnTo>
                  <a:pt x="2783742" y="923555"/>
                </a:lnTo>
                <a:lnTo>
                  <a:pt x="2843404" y="912838"/>
                </a:lnTo>
                <a:lnTo>
                  <a:pt x="2902958" y="888849"/>
                </a:lnTo>
                <a:lnTo>
                  <a:pt x="2924300" y="874199"/>
                </a:lnTo>
                <a:lnTo>
                  <a:pt x="2937685" y="855990"/>
                </a:lnTo>
                <a:lnTo>
                  <a:pt x="2946208" y="809241"/>
                </a:lnTo>
                <a:lnTo>
                  <a:pt x="2941963" y="780326"/>
                </a:lnTo>
                <a:lnTo>
                  <a:pt x="2920173" y="727579"/>
                </a:lnTo>
                <a:lnTo>
                  <a:pt x="2884934" y="672100"/>
                </a:lnTo>
                <a:lnTo>
                  <a:pt x="2837938" y="616080"/>
                </a:lnTo>
                <a:lnTo>
                  <a:pt x="2789922" y="573990"/>
                </a:lnTo>
                <a:lnTo>
                  <a:pt x="2738650" y="531882"/>
                </a:lnTo>
                <a:lnTo>
                  <a:pt x="2680174" y="486651"/>
                </a:lnTo>
                <a:lnTo>
                  <a:pt x="2634602" y="454460"/>
                </a:lnTo>
                <a:lnTo>
                  <a:pt x="2587052" y="424554"/>
                </a:lnTo>
                <a:lnTo>
                  <a:pt x="2538622" y="395665"/>
                </a:lnTo>
                <a:lnTo>
                  <a:pt x="2488632" y="367228"/>
                </a:lnTo>
                <a:lnTo>
                  <a:pt x="2435218" y="338991"/>
                </a:lnTo>
                <a:lnTo>
                  <a:pt x="2377165" y="313964"/>
                </a:lnTo>
                <a:lnTo>
                  <a:pt x="2316268" y="289972"/>
                </a:lnTo>
                <a:lnTo>
                  <a:pt x="2254108" y="263711"/>
                </a:lnTo>
                <a:lnTo>
                  <a:pt x="2191385" y="239561"/>
                </a:lnTo>
                <a:lnTo>
                  <a:pt x="2159920" y="228209"/>
                </a:lnTo>
                <a:lnTo>
                  <a:pt x="2126075" y="218300"/>
                </a:lnTo>
                <a:lnTo>
                  <a:pt x="2090643" y="209355"/>
                </a:lnTo>
                <a:lnTo>
                  <a:pt x="2054153" y="201051"/>
                </a:lnTo>
                <a:lnTo>
                  <a:pt x="2018129" y="193176"/>
                </a:lnTo>
                <a:lnTo>
                  <a:pt x="1982414" y="185586"/>
                </a:lnTo>
                <a:lnTo>
                  <a:pt x="1946906" y="178187"/>
                </a:lnTo>
                <a:lnTo>
                  <a:pt x="1910366" y="170914"/>
                </a:lnTo>
                <a:lnTo>
                  <a:pt x="1873138" y="163727"/>
                </a:lnTo>
                <a:lnTo>
                  <a:pt x="1835451" y="156594"/>
                </a:lnTo>
                <a:lnTo>
                  <a:pt x="1796288" y="150670"/>
                </a:lnTo>
                <a:lnTo>
                  <a:pt x="1756142" y="145551"/>
                </a:lnTo>
                <a:lnTo>
                  <a:pt x="1715339" y="140968"/>
                </a:lnTo>
                <a:lnTo>
                  <a:pt x="1674100" y="137913"/>
                </a:lnTo>
                <a:lnTo>
                  <a:pt x="1632568" y="135876"/>
                </a:lnTo>
                <a:lnTo>
                  <a:pt x="1590843" y="134518"/>
                </a:lnTo>
                <a:lnTo>
                  <a:pt x="1548988" y="133613"/>
                </a:lnTo>
                <a:lnTo>
                  <a:pt x="1507047" y="133009"/>
                </a:lnTo>
                <a:lnTo>
                  <a:pt x="1465048" y="132607"/>
                </a:lnTo>
                <a:lnTo>
                  <a:pt x="1423010" y="134679"/>
                </a:lnTo>
                <a:lnTo>
                  <a:pt x="1380948" y="138399"/>
                </a:lnTo>
                <a:lnTo>
                  <a:pt x="1338868" y="143219"/>
                </a:lnTo>
                <a:lnTo>
                  <a:pt x="1300286" y="147603"/>
                </a:lnTo>
                <a:lnTo>
                  <a:pt x="1264037" y="151695"/>
                </a:lnTo>
                <a:lnTo>
                  <a:pt x="1229342" y="155592"/>
                </a:lnTo>
                <a:lnTo>
                  <a:pt x="1172075" y="163043"/>
                </a:lnTo>
                <a:lnTo>
                  <a:pt x="1119090" y="170694"/>
                </a:lnTo>
                <a:lnTo>
                  <a:pt x="1096781" y="17391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Freeform 90"/>
          <p:cNvSpPr/>
          <p:nvPr/>
        </p:nvSpPr>
        <p:spPr>
          <a:xfrm>
            <a:off x="115047" y="1264265"/>
            <a:ext cx="3508053" cy="1631242"/>
          </a:xfrm>
          <a:custGeom>
            <a:avLst/>
            <a:gdLst/>
            <a:ahLst/>
            <a:cxnLst/>
            <a:rect l="0" t="0" r="0" b="0"/>
            <a:pathLst>
              <a:path w="3508053" h="1631242">
                <a:moveTo>
                  <a:pt x="1098099" y="136683"/>
                </a:moveTo>
                <a:lnTo>
                  <a:pt x="1043054" y="100766"/>
                </a:lnTo>
                <a:lnTo>
                  <a:pt x="991646" y="76469"/>
                </a:lnTo>
                <a:lnTo>
                  <a:pt x="936431" y="60058"/>
                </a:lnTo>
                <a:lnTo>
                  <a:pt x="888890" y="49118"/>
                </a:lnTo>
                <a:lnTo>
                  <a:pt x="837760" y="38468"/>
                </a:lnTo>
                <a:lnTo>
                  <a:pt x="779976" y="33493"/>
                </a:lnTo>
                <a:lnTo>
                  <a:pt x="718401" y="32018"/>
                </a:lnTo>
                <a:lnTo>
                  <a:pt x="661293" y="37171"/>
                </a:lnTo>
                <a:lnTo>
                  <a:pt x="601737" y="46106"/>
                </a:lnTo>
                <a:lnTo>
                  <a:pt x="545226" y="56163"/>
                </a:lnTo>
                <a:lnTo>
                  <a:pt x="485849" y="72141"/>
                </a:lnTo>
                <a:lnTo>
                  <a:pt x="429391" y="91693"/>
                </a:lnTo>
                <a:lnTo>
                  <a:pt x="370029" y="112304"/>
                </a:lnTo>
                <a:lnTo>
                  <a:pt x="313576" y="138818"/>
                </a:lnTo>
                <a:lnTo>
                  <a:pt x="254215" y="168901"/>
                </a:lnTo>
                <a:lnTo>
                  <a:pt x="203351" y="205630"/>
                </a:lnTo>
                <a:lnTo>
                  <a:pt x="153055" y="240560"/>
                </a:lnTo>
                <a:lnTo>
                  <a:pt x="100470" y="291039"/>
                </a:lnTo>
                <a:lnTo>
                  <a:pt x="45588" y="346782"/>
                </a:lnTo>
                <a:lnTo>
                  <a:pt x="24943" y="378699"/>
                </a:lnTo>
                <a:lnTo>
                  <a:pt x="3696" y="439795"/>
                </a:lnTo>
                <a:lnTo>
                  <a:pt x="0" y="451062"/>
                </a:lnTo>
                <a:lnTo>
                  <a:pt x="387" y="506043"/>
                </a:lnTo>
                <a:lnTo>
                  <a:pt x="5034" y="550797"/>
                </a:lnTo>
                <a:lnTo>
                  <a:pt x="17346" y="609553"/>
                </a:lnTo>
                <a:lnTo>
                  <a:pt x="42467" y="666437"/>
                </a:lnTo>
                <a:lnTo>
                  <a:pt x="69959" y="721564"/>
                </a:lnTo>
                <a:lnTo>
                  <a:pt x="110519" y="778300"/>
                </a:lnTo>
                <a:lnTo>
                  <a:pt x="169672" y="828362"/>
                </a:lnTo>
                <a:lnTo>
                  <a:pt x="232386" y="873473"/>
                </a:lnTo>
                <a:lnTo>
                  <a:pt x="290748" y="901410"/>
                </a:lnTo>
                <a:lnTo>
                  <a:pt x="352666" y="924129"/>
                </a:lnTo>
                <a:lnTo>
                  <a:pt x="401367" y="944258"/>
                </a:lnTo>
                <a:lnTo>
                  <a:pt x="452843" y="959451"/>
                </a:lnTo>
                <a:lnTo>
                  <a:pt x="505139" y="976951"/>
                </a:lnTo>
                <a:lnTo>
                  <a:pt x="557679" y="996954"/>
                </a:lnTo>
                <a:lnTo>
                  <a:pt x="610291" y="1017698"/>
                </a:lnTo>
                <a:lnTo>
                  <a:pt x="668514" y="1033074"/>
                </a:lnTo>
                <a:lnTo>
                  <a:pt x="724629" y="1050627"/>
                </a:lnTo>
                <a:lnTo>
                  <a:pt x="783890" y="1070647"/>
                </a:lnTo>
                <a:lnTo>
                  <a:pt x="845902" y="1091396"/>
                </a:lnTo>
                <a:lnTo>
                  <a:pt x="903142" y="1112362"/>
                </a:lnTo>
                <a:lnTo>
                  <a:pt x="962735" y="1127802"/>
                </a:lnTo>
                <a:lnTo>
                  <a:pt x="1024846" y="1150965"/>
                </a:lnTo>
                <a:lnTo>
                  <a:pt x="1087702" y="1174465"/>
                </a:lnTo>
                <a:lnTo>
                  <a:pt x="1145191" y="1196246"/>
                </a:lnTo>
                <a:lnTo>
                  <a:pt x="1204859" y="1211929"/>
                </a:lnTo>
                <a:lnTo>
                  <a:pt x="1266991" y="1229574"/>
                </a:lnTo>
                <a:lnTo>
                  <a:pt x="1329855" y="1249619"/>
                </a:lnTo>
                <a:lnTo>
                  <a:pt x="1387346" y="1270377"/>
                </a:lnTo>
                <a:lnTo>
                  <a:pt x="1447015" y="1285756"/>
                </a:lnTo>
                <a:lnTo>
                  <a:pt x="1509147" y="1303311"/>
                </a:lnTo>
                <a:lnTo>
                  <a:pt x="1566421" y="1323330"/>
                </a:lnTo>
                <a:lnTo>
                  <a:pt x="1620436" y="1344080"/>
                </a:lnTo>
                <a:lnTo>
                  <a:pt x="1679075" y="1365046"/>
                </a:lnTo>
                <a:lnTo>
                  <a:pt x="1735313" y="1386076"/>
                </a:lnTo>
                <a:lnTo>
                  <a:pt x="1789022" y="1407125"/>
                </a:lnTo>
                <a:lnTo>
                  <a:pt x="1841980" y="1433769"/>
                </a:lnTo>
                <a:lnTo>
                  <a:pt x="1900305" y="1458300"/>
                </a:lnTo>
                <a:lnTo>
                  <a:pt x="1956451" y="1480387"/>
                </a:lnTo>
                <a:lnTo>
                  <a:pt x="2015721" y="1496160"/>
                </a:lnTo>
                <a:lnTo>
                  <a:pt x="2077736" y="1513832"/>
                </a:lnTo>
                <a:lnTo>
                  <a:pt x="2134976" y="1528297"/>
                </a:lnTo>
                <a:lnTo>
                  <a:pt x="2194569" y="1545580"/>
                </a:lnTo>
                <a:lnTo>
                  <a:pt x="2256681" y="1559930"/>
                </a:lnTo>
                <a:lnTo>
                  <a:pt x="2313948" y="1571591"/>
                </a:lnTo>
                <a:lnTo>
                  <a:pt x="2373550" y="1582455"/>
                </a:lnTo>
                <a:lnTo>
                  <a:pt x="2430074" y="1593083"/>
                </a:lnTo>
                <a:lnTo>
                  <a:pt x="2489456" y="1603641"/>
                </a:lnTo>
                <a:lnTo>
                  <a:pt x="2545915" y="1614178"/>
                </a:lnTo>
                <a:lnTo>
                  <a:pt x="2605278" y="1619120"/>
                </a:lnTo>
                <a:lnTo>
                  <a:pt x="2661731" y="1626174"/>
                </a:lnTo>
                <a:lnTo>
                  <a:pt x="2721092" y="1630083"/>
                </a:lnTo>
                <a:lnTo>
                  <a:pt x="2777545" y="1631241"/>
                </a:lnTo>
                <a:lnTo>
                  <a:pt x="2836905" y="1625996"/>
                </a:lnTo>
                <a:lnTo>
                  <a:pt x="2893358" y="1622621"/>
                </a:lnTo>
                <a:lnTo>
                  <a:pt x="2947129" y="1616033"/>
                </a:lnTo>
                <a:lnTo>
                  <a:pt x="3009296" y="1603326"/>
                </a:lnTo>
                <a:lnTo>
                  <a:pt x="3066635" y="1586431"/>
                </a:lnTo>
                <a:lnTo>
                  <a:pt x="3123022" y="1566500"/>
                </a:lnTo>
                <a:lnTo>
                  <a:pt x="3179220" y="1542892"/>
                </a:lnTo>
                <a:lnTo>
                  <a:pt x="3235381" y="1518818"/>
                </a:lnTo>
                <a:lnTo>
                  <a:pt x="3262289" y="1507847"/>
                </a:lnTo>
                <a:lnTo>
                  <a:pt x="3324584" y="1462211"/>
                </a:lnTo>
                <a:lnTo>
                  <a:pt x="3387235" y="1400009"/>
                </a:lnTo>
                <a:lnTo>
                  <a:pt x="3417371" y="1349564"/>
                </a:lnTo>
                <a:lnTo>
                  <a:pt x="3445854" y="1294540"/>
                </a:lnTo>
                <a:lnTo>
                  <a:pt x="3468421" y="1238610"/>
                </a:lnTo>
                <a:lnTo>
                  <a:pt x="3482974" y="1182503"/>
                </a:lnTo>
                <a:lnTo>
                  <a:pt x="3490181" y="1126359"/>
                </a:lnTo>
                <a:lnTo>
                  <a:pt x="3496934" y="1064620"/>
                </a:lnTo>
                <a:lnTo>
                  <a:pt x="3505504" y="1003335"/>
                </a:lnTo>
                <a:lnTo>
                  <a:pt x="3508052" y="954468"/>
                </a:lnTo>
                <a:lnTo>
                  <a:pt x="3505794" y="892323"/>
                </a:lnTo>
                <a:lnTo>
                  <a:pt x="3494429" y="829657"/>
                </a:lnTo>
                <a:lnTo>
                  <a:pt x="3480919" y="771049"/>
                </a:lnTo>
                <a:lnTo>
                  <a:pt x="3469312" y="722646"/>
                </a:lnTo>
                <a:lnTo>
                  <a:pt x="3441902" y="663777"/>
                </a:lnTo>
                <a:lnTo>
                  <a:pt x="3403039" y="601499"/>
                </a:lnTo>
                <a:lnTo>
                  <a:pt x="3360398" y="548513"/>
                </a:lnTo>
                <a:lnTo>
                  <a:pt x="3308128" y="494199"/>
                </a:lnTo>
                <a:lnTo>
                  <a:pt x="3252743" y="438410"/>
                </a:lnTo>
                <a:lnTo>
                  <a:pt x="3205172" y="401948"/>
                </a:lnTo>
                <a:lnTo>
                  <a:pt x="3154033" y="363329"/>
                </a:lnTo>
                <a:lnTo>
                  <a:pt x="3096246" y="322250"/>
                </a:lnTo>
                <a:lnTo>
                  <a:pt x="3052272" y="297536"/>
                </a:lnTo>
                <a:lnTo>
                  <a:pt x="3006601" y="274853"/>
                </a:lnTo>
                <a:lnTo>
                  <a:pt x="2962907" y="253074"/>
                </a:lnTo>
                <a:lnTo>
                  <a:pt x="2913852" y="231696"/>
                </a:lnTo>
                <a:lnTo>
                  <a:pt x="2862024" y="210496"/>
                </a:lnTo>
                <a:lnTo>
                  <a:pt x="2811693" y="189376"/>
                </a:lnTo>
                <a:lnTo>
                  <a:pt x="2758907" y="171410"/>
                </a:lnTo>
                <a:lnTo>
                  <a:pt x="2704253" y="154457"/>
                </a:lnTo>
                <a:lnTo>
                  <a:pt x="2648765" y="135224"/>
                </a:lnTo>
                <a:lnTo>
                  <a:pt x="2592909" y="118097"/>
                </a:lnTo>
                <a:lnTo>
                  <a:pt x="2536888" y="102686"/>
                </a:lnTo>
                <a:lnTo>
                  <a:pt x="2480795" y="88038"/>
                </a:lnTo>
                <a:lnTo>
                  <a:pt x="2421550" y="73729"/>
                </a:lnTo>
                <a:lnTo>
                  <a:pt x="2360123" y="59570"/>
                </a:lnTo>
                <a:lnTo>
                  <a:pt x="2297727" y="45479"/>
                </a:lnTo>
                <a:lnTo>
                  <a:pt x="2234901" y="34536"/>
                </a:lnTo>
                <a:lnTo>
                  <a:pt x="2171883" y="25774"/>
                </a:lnTo>
                <a:lnTo>
                  <a:pt x="2108780" y="17980"/>
                </a:lnTo>
                <a:lnTo>
                  <a:pt x="2076044" y="14264"/>
                </a:lnTo>
                <a:lnTo>
                  <a:pt x="2042520" y="10616"/>
                </a:lnTo>
                <a:lnTo>
                  <a:pt x="2008473" y="7015"/>
                </a:lnTo>
                <a:lnTo>
                  <a:pt x="1975247" y="4614"/>
                </a:lnTo>
                <a:lnTo>
                  <a:pt x="1942566" y="3013"/>
                </a:lnTo>
                <a:lnTo>
                  <a:pt x="1910252" y="1946"/>
                </a:lnTo>
                <a:lnTo>
                  <a:pt x="1877010" y="1235"/>
                </a:lnTo>
                <a:lnTo>
                  <a:pt x="1843151" y="761"/>
                </a:lnTo>
                <a:lnTo>
                  <a:pt x="1808879" y="445"/>
                </a:lnTo>
                <a:lnTo>
                  <a:pt x="1774334" y="234"/>
                </a:lnTo>
                <a:lnTo>
                  <a:pt x="1739605" y="93"/>
                </a:lnTo>
                <a:lnTo>
                  <a:pt x="1704755" y="0"/>
                </a:lnTo>
                <a:lnTo>
                  <a:pt x="1669822" y="1107"/>
                </a:lnTo>
                <a:lnTo>
                  <a:pt x="1634836" y="3015"/>
                </a:lnTo>
                <a:lnTo>
                  <a:pt x="1599813" y="5457"/>
                </a:lnTo>
                <a:lnTo>
                  <a:pt x="1565936" y="8255"/>
                </a:lnTo>
                <a:lnTo>
                  <a:pt x="1532823" y="11290"/>
                </a:lnTo>
                <a:lnTo>
                  <a:pt x="1500219" y="14483"/>
                </a:lnTo>
                <a:lnTo>
                  <a:pt x="1466785" y="16612"/>
                </a:lnTo>
                <a:lnTo>
                  <a:pt x="1432797" y="18031"/>
                </a:lnTo>
                <a:lnTo>
                  <a:pt x="1398440" y="18977"/>
                </a:lnTo>
                <a:lnTo>
                  <a:pt x="1365006" y="20777"/>
                </a:lnTo>
                <a:lnTo>
                  <a:pt x="1332190" y="23148"/>
                </a:lnTo>
                <a:lnTo>
                  <a:pt x="1299783" y="25898"/>
                </a:lnTo>
                <a:lnTo>
                  <a:pt x="1267650" y="30071"/>
                </a:lnTo>
                <a:lnTo>
                  <a:pt x="1235700" y="35192"/>
                </a:lnTo>
                <a:lnTo>
                  <a:pt x="1203870" y="40946"/>
                </a:lnTo>
                <a:lnTo>
                  <a:pt x="1140429" y="50459"/>
                </a:lnTo>
                <a:lnTo>
                  <a:pt x="1080648" y="58587"/>
                </a:lnTo>
                <a:lnTo>
                  <a:pt x="1030682" y="66099"/>
                </a:lnTo>
                <a:lnTo>
                  <a:pt x="968679" y="76904"/>
                </a:lnTo>
                <a:lnTo>
                  <a:pt x="929643" y="8404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Freeform 91"/>
          <p:cNvSpPr/>
          <p:nvPr/>
        </p:nvSpPr>
        <p:spPr>
          <a:xfrm>
            <a:off x="269388" y="3140271"/>
            <a:ext cx="3365749" cy="2210853"/>
          </a:xfrm>
          <a:custGeom>
            <a:avLst/>
            <a:gdLst/>
            <a:ahLst/>
            <a:cxnLst/>
            <a:rect l="0" t="0" r="0" b="0"/>
            <a:pathLst>
              <a:path w="3365749" h="2210853">
                <a:moveTo>
                  <a:pt x="565390" y="10447"/>
                </a:moveTo>
                <a:lnTo>
                  <a:pt x="522698" y="25019"/>
                </a:lnTo>
                <a:lnTo>
                  <a:pt x="464280" y="49850"/>
                </a:lnTo>
                <a:lnTo>
                  <a:pt x="400792" y="78455"/>
                </a:lnTo>
                <a:lnTo>
                  <a:pt x="351543" y="106637"/>
                </a:lnTo>
                <a:lnTo>
                  <a:pt x="292389" y="147601"/>
                </a:lnTo>
                <a:lnTo>
                  <a:pt x="235643" y="195077"/>
                </a:lnTo>
                <a:lnTo>
                  <a:pt x="187780" y="249515"/>
                </a:lnTo>
                <a:lnTo>
                  <a:pt x="144530" y="305329"/>
                </a:lnTo>
                <a:lnTo>
                  <a:pt x="115867" y="353623"/>
                </a:lnTo>
                <a:lnTo>
                  <a:pt x="89437" y="409267"/>
                </a:lnTo>
                <a:lnTo>
                  <a:pt x="62498" y="462798"/>
                </a:lnTo>
                <a:lnTo>
                  <a:pt x="42819" y="518824"/>
                </a:lnTo>
                <a:lnTo>
                  <a:pt x="29579" y="579878"/>
                </a:lnTo>
                <a:lnTo>
                  <a:pt x="18247" y="642422"/>
                </a:lnTo>
                <a:lnTo>
                  <a:pt x="7480" y="705407"/>
                </a:lnTo>
                <a:lnTo>
                  <a:pt x="0" y="768522"/>
                </a:lnTo>
                <a:lnTo>
                  <a:pt x="904" y="831677"/>
                </a:lnTo>
                <a:lnTo>
                  <a:pt x="4502" y="874957"/>
                </a:lnTo>
                <a:lnTo>
                  <a:pt x="6101" y="921489"/>
                </a:lnTo>
                <a:lnTo>
                  <a:pt x="18179" y="982545"/>
                </a:lnTo>
                <a:lnTo>
                  <a:pt x="26997" y="1025848"/>
                </a:lnTo>
                <a:lnTo>
                  <a:pt x="35986" y="1071219"/>
                </a:lnTo>
                <a:lnTo>
                  <a:pt x="47780" y="1114781"/>
                </a:lnTo>
                <a:lnTo>
                  <a:pt x="60821" y="1157539"/>
                </a:lnTo>
                <a:lnTo>
                  <a:pt x="75585" y="1199939"/>
                </a:lnTo>
                <a:lnTo>
                  <a:pt x="103627" y="1263271"/>
                </a:lnTo>
                <a:lnTo>
                  <a:pt x="134164" y="1325319"/>
                </a:lnTo>
                <a:lnTo>
                  <a:pt x="165438" y="1382439"/>
                </a:lnTo>
                <a:lnTo>
                  <a:pt x="198102" y="1442127"/>
                </a:lnTo>
                <a:lnTo>
                  <a:pt x="236895" y="1498547"/>
                </a:lnTo>
                <a:lnTo>
                  <a:pt x="278025" y="1558028"/>
                </a:lnTo>
                <a:lnTo>
                  <a:pt x="321018" y="1613217"/>
                </a:lnTo>
                <a:lnTo>
                  <a:pt x="370281" y="1666613"/>
                </a:lnTo>
                <a:lnTo>
                  <a:pt x="420752" y="1718309"/>
                </a:lnTo>
                <a:lnTo>
                  <a:pt x="483441" y="1781411"/>
                </a:lnTo>
                <a:lnTo>
                  <a:pt x="537599" y="1829403"/>
                </a:lnTo>
                <a:lnTo>
                  <a:pt x="594980" y="1873258"/>
                </a:lnTo>
                <a:lnTo>
                  <a:pt x="652146" y="1915888"/>
                </a:lnTo>
                <a:lnTo>
                  <a:pt x="713538" y="1955035"/>
                </a:lnTo>
                <a:lnTo>
                  <a:pt x="776182" y="1988862"/>
                </a:lnTo>
                <a:lnTo>
                  <a:pt x="839197" y="2021111"/>
                </a:lnTo>
                <a:lnTo>
                  <a:pt x="902321" y="2052893"/>
                </a:lnTo>
                <a:lnTo>
                  <a:pt x="945595" y="2072826"/>
                </a:lnTo>
                <a:lnTo>
                  <a:pt x="992123" y="2089484"/>
                </a:lnTo>
                <a:lnTo>
                  <a:pt x="1036978" y="2104687"/>
                </a:lnTo>
                <a:lnTo>
                  <a:pt x="1081481" y="2119242"/>
                </a:lnTo>
                <a:lnTo>
                  <a:pt x="1128556" y="2133510"/>
                </a:lnTo>
                <a:lnTo>
                  <a:pt x="1173655" y="2144531"/>
                </a:lnTo>
                <a:lnTo>
                  <a:pt x="1218266" y="2154498"/>
                </a:lnTo>
                <a:lnTo>
                  <a:pt x="1265388" y="2166727"/>
                </a:lnTo>
                <a:lnTo>
                  <a:pt x="1313628" y="2176841"/>
                </a:lnTo>
                <a:lnTo>
                  <a:pt x="1361194" y="2184066"/>
                </a:lnTo>
                <a:lnTo>
                  <a:pt x="1405731" y="2187277"/>
                </a:lnTo>
                <a:lnTo>
                  <a:pt x="1452041" y="2191824"/>
                </a:lnTo>
                <a:lnTo>
                  <a:pt x="1499921" y="2197745"/>
                </a:lnTo>
                <a:lnTo>
                  <a:pt x="1548496" y="2204275"/>
                </a:lnTo>
                <a:lnTo>
                  <a:pt x="1594261" y="2207957"/>
                </a:lnTo>
                <a:lnTo>
                  <a:pt x="1637999" y="2209594"/>
                </a:lnTo>
                <a:lnTo>
                  <a:pt x="1680834" y="2210321"/>
                </a:lnTo>
                <a:lnTo>
                  <a:pt x="1723268" y="2210645"/>
                </a:lnTo>
                <a:lnTo>
                  <a:pt x="1766695" y="2210788"/>
                </a:lnTo>
                <a:lnTo>
                  <a:pt x="1813291" y="2210852"/>
                </a:lnTo>
                <a:lnTo>
                  <a:pt x="1858178" y="2207761"/>
                </a:lnTo>
                <a:lnTo>
                  <a:pt x="1901524" y="2203658"/>
                </a:lnTo>
                <a:lnTo>
                  <a:pt x="1944185" y="2201834"/>
                </a:lnTo>
                <a:lnTo>
                  <a:pt x="2007664" y="2195218"/>
                </a:lnTo>
                <a:lnTo>
                  <a:pt x="2070926" y="2191438"/>
                </a:lnTo>
                <a:lnTo>
                  <a:pt x="2134124" y="2184729"/>
                </a:lnTo>
                <a:lnTo>
                  <a:pt x="2191714" y="2175332"/>
                </a:lnTo>
                <a:lnTo>
                  <a:pt x="2251412" y="2165139"/>
                </a:lnTo>
                <a:lnTo>
                  <a:pt x="2307964" y="2154710"/>
                </a:lnTo>
                <a:lnTo>
                  <a:pt x="2367354" y="2144211"/>
                </a:lnTo>
                <a:lnTo>
                  <a:pt x="2423816" y="2128101"/>
                </a:lnTo>
                <a:lnTo>
                  <a:pt x="2483180" y="2114100"/>
                </a:lnTo>
                <a:lnTo>
                  <a:pt x="2539634" y="2096953"/>
                </a:lnTo>
                <a:lnTo>
                  <a:pt x="2593406" y="2082644"/>
                </a:lnTo>
                <a:lnTo>
                  <a:pt x="2651972" y="2065406"/>
                </a:lnTo>
                <a:lnTo>
                  <a:pt x="2708189" y="2051070"/>
                </a:lnTo>
                <a:lnTo>
                  <a:pt x="2761890" y="2033824"/>
                </a:lnTo>
                <a:lnTo>
                  <a:pt x="2825202" y="2014271"/>
                </a:lnTo>
                <a:lnTo>
                  <a:pt x="2874420" y="1995755"/>
                </a:lnTo>
                <a:lnTo>
                  <a:pt x="2933565" y="1968537"/>
                </a:lnTo>
                <a:lnTo>
                  <a:pt x="2984719" y="1940630"/>
                </a:lnTo>
                <a:lnTo>
                  <a:pt x="3037024" y="1905352"/>
                </a:lnTo>
                <a:lnTo>
                  <a:pt x="3089297" y="1871520"/>
                </a:lnTo>
                <a:lnTo>
                  <a:pt x="3144485" y="1821024"/>
                </a:lnTo>
                <a:lnTo>
                  <a:pt x="3191874" y="1768664"/>
                </a:lnTo>
                <a:lnTo>
                  <a:pt x="3234033" y="1707725"/>
                </a:lnTo>
                <a:lnTo>
                  <a:pt x="3263675" y="1645946"/>
                </a:lnTo>
                <a:lnTo>
                  <a:pt x="3290310" y="1590194"/>
                </a:lnTo>
                <a:lnTo>
                  <a:pt x="3312608" y="1528808"/>
                </a:lnTo>
                <a:lnTo>
                  <a:pt x="3338016" y="1465800"/>
                </a:lnTo>
                <a:lnTo>
                  <a:pt x="3351653" y="1410522"/>
                </a:lnTo>
                <a:lnTo>
                  <a:pt x="3360283" y="1354543"/>
                </a:lnTo>
                <a:lnTo>
                  <a:pt x="3364847" y="1297255"/>
                </a:lnTo>
                <a:lnTo>
                  <a:pt x="3365748" y="1233947"/>
                </a:lnTo>
                <a:lnTo>
                  <a:pt x="3362784" y="1187169"/>
                </a:lnTo>
                <a:lnTo>
                  <a:pt x="3351304" y="1124550"/>
                </a:lnTo>
                <a:lnTo>
                  <a:pt x="3341217" y="1075727"/>
                </a:lnTo>
                <a:lnTo>
                  <a:pt x="3318923" y="1014063"/>
                </a:lnTo>
                <a:lnTo>
                  <a:pt x="3298868" y="963961"/>
                </a:lnTo>
                <a:lnTo>
                  <a:pt x="3278108" y="913242"/>
                </a:lnTo>
                <a:lnTo>
                  <a:pt x="3247013" y="850469"/>
                </a:lnTo>
                <a:lnTo>
                  <a:pt x="3214521" y="799415"/>
                </a:lnTo>
                <a:lnTo>
                  <a:pt x="3178377" y="750364"/>
                </a:lnTo>
                <a:lnTo>
                  <a:pt x="3142321" y="703074"/>
                </a:lnTo>
                <a:lnTo>
                  <a:pt x="3088217" y="640282"/>
                </a:lnTo>
                <a:lnTo>
                  <a:pt x="3025233" y="581649"/>
                </a:lnTo>
                <a:lnTo>
                  <a:pt x="2978532" y="533241"/>
                </a:lnTo>
                <a:lnTo>
                  <a:pt x="2922451" y="489913"/>
                </a:lnTo>
                <a:lnTo>
                  <a:pt x="2868270" y="453158"/>
                </a:lnTo>
                <a:lnTo>
                  <a:pt x="2814001" y="413152"/>
                </a:lnTo>
                <a:lnTo>
                  <a:pt x="2753988" y="372833"/>
                </a:lnTo>
                <a:lnTo>
                  <a:pt x="2691752" y="338139"/>
                </a:lnTo>
                <a:lnTo>
                  <a:pt x="2649857" y="316355"/>
                </a:lnTo>
                <a:lnTo>
                  <a:pt x="2604721" y="294975"/>
                </a:lnTo>
                <a:lnTo>
                  <a:pt x="2558534" y="273774"/>
                </a:lnTo>
                <a:lnTo>
                  <a:pt x="2514610" y="252654"/>
                </a:lnTo>
                <a:lnTo>
                  <a:pt x="2468572" y="231568"/>
                </a:lnTo>
                <a:lnTo>
                  <a:pt x="2420815" y="211668"/>
                </a:lnTo>
                <a:lnTo>
                  <a:pt x="2372293" y="195025"/>
                </a:lnTo>
                <a:lnTo>
                  <a:pt x="2323432" y="179830"/>
                </a:lnTo>
                <a:lnTo>
                  <a:pt x="2273250" y="164107"/>
                </a:lnTo>
                <a:lnTo>
                  <a:pt x="2219751" y="145421"/>
                </a:lnTo>
                <a:lnTo>
                  <a:pt x="2167898" y="128538"/>
                </a:lnTo>
                <a:lnTo>
                  <a:pt x="2117557" y="113235"/>
                </a:lnTo>
                <a:lnTo>
                  <a:pt x="2067886" y="98634"/>
                </a:lnTo>
                <a:lnTo>
                  <a:pt x="2015395" y="87466"/>
                </a:lnTo>
                <a:lnTo>
                  <a:pt x="1962039" y="77433"/>
                </a:lnTo>
                <a:lnTo>
                  <a:pt x="1911030" y="65175"/>
                </a:lnTo>
                <a:lnTo>
                  <a:pt x="1857944" y="55048"/>
                </a:lnTo>
                <a:lnTo>
                  <a:pt x="1803153" y="46647"/>
                </a:lnTo>
                <a:lnTo>
                  <a:pt x="1747606" y="39014"/>
                </a:lnTo>
                <a:lnTo>
                  <a:pt x="1691724" y="31722"/>
                </a:lnTo>
                <a:lnTo>
                  <a:pt x="1635692" y="24582"/>
                </a:lnTo>
                <a:lnTo>
                  <a:pt x="1579593" y="17509"/>
                </a:lnTo>
                <a:lnTo>
                  <a:pt x="1523465" y="10466"/>
                </a:lnTo>
                <a:lnTo>
                  <a:pt x="1467323" y="4606"/>
                </a:lnTo>
                <a:lnTo>
                  <a:pt x="1411176" y="2002"/>
                </a:lnTo>
                <a:lnTo>
                  <a:pt x="1351906" y="845"/>
                </a:lnTo>
                <a:lnTo>
                  <a:pt x="1291639" y="330"/>
                </a:lnTo>
                <a:lnTo>
                  <a:pt x="1233658" y="102"/>
                </a:lnTo>
                <a:lnTo>
                  <a:pt x="1176693" y="0"/>
                </a:lnTo>
                <a:lnTo>
                  <a:pt x="1120180" y="1125"/>
                </a:lnTo>
                <a:lnTo>
                  <a:pt x="1063867" y="5524"/>
                </a:lnTo>
                <a:lnTo>
                  <a:pt x="1007644" y="11379"/>
                </a:lnTo>
                <a:lnTo>
                  <a:pt x="951460" y="17880"/>
                </a:lnTo>
                <a:lnTo>
                  <a:pt x="895294" y="24669"/>
                </a:lnTo>
                <a:lnTo>
                  <a:pt x="839136" y="31586"/>
                </a:lnTo>
                <a:lnTo>
                  <a:pt x="782981" y="38560"/>
                </a:lnTo>
                <a:lnTo>
                  <a:pt x="726828" y="45558"/>
                </a:lnTo>
                <a:lnTo>
                  <a:pt x="673795" y="55688"/>
                </a:lnTo>
                <a:lnTo>
                  <a:pt x="621759" y="67989"/>
                </a:lnTo>
                <a:lnTo>
                  <a:pt x="567436" y="81255"/>
                </a:lnTo>
                <a:lnTo>
                  <a:pt x="515217" y="94950"/>
                </a:lnTo>
                <a:lnTo>
                  <a:pt x="464712" y="111175"/>
                </a:lnTo>
                <a:lnTo>
                  <a:pt x="414970" y="133984"/>
                </a:lnTo>
                <a:lnTo>
                  <a:pt x="368685" y="156599"/>
                </a:lnTo>
                <a:lnTo>
                  <a:pt x="312525" y="189062"/>
                </a:lnTo>
                <a:lnTo>
                  <a:pt x="270592" y="22101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2015-02-26T17:17:39Z</dcterms:created>
  <dcterms:modified xsi:type="dcterms:W3CDTF">2015-02-26T17:18:10Z</dcterms:modified>
</cp:coreProperties>
</file>